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7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5"/>
  </p:notesMasterIdLst>
  <p:sldIdLst>
    <p:sldId id="256" r:id="rId2"/>
    <p:sldId id="265" r:id="rId3"/>
    <p:sldId id="259" r:id="rId4"/>
    <p:sldId id="262" r:id="rId5"/>
    <p:sldId id="287" r:id="rId6"/>
    <p:sldId id="307" r:id="rId7"/>
    <p:sldId id="277" r:id="rId8"/>
    <p:sldId id="301" r:id="rId9"/>
    <p:sldId id="274" r:id="rId10"/>
    <p:sldId id="260" r:id="rId11"/>
    <p:sldId id="323" r:id="rId12"/>
    <p:sldId id="296" r:id="rId13"/>
    <p:sldId id="298" r:id="rId14"/>
    <p:sldId id="297" r:id="rId15"/>
    <p:sldId id="299" r:id="rId16"/>
    <p:sldId id="327" r:id="rId17"/>
    <p:sldId id="326" r:id="rId18"/>
    <p:sldId id="305" r:id="rId19"/>
    <p:sldId id="309" r:id="rId20"/>
    <p:sldId id="328" r:id="rId21"/>
    <p:sldId id="329" r:id="rId22"/>
    <p:sldId id="330" r:id="rId23"/>
    <p:sldId id="331" r:id="rId24"/>
  </p:sldIdLst>
  <p:sldSz cx="9144000" cy="5143500" type="screen16x9"/>
  <p:notesSz cx="6858000" cy="9144000"/>
  <p:embeddedFontLst>
    <p:embeddedFont>
      <p:font typeface="Amatic SC" panose="020B0604020202020204" charset="-79"/>
      <p:regular r:id="rId26"/>
      <p:bold r:id="rId27"/>
    </p:embeddedFont>
    <p:embeddedFont>
      <p:font typeface="Nunito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Nunito SemiBold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8BCB27E4-82C0-4B23-923D-207076645956}">
  <a:tblStyle styleId="{8BCB27E4-82C0-4B23-923D-2070766459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624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52020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979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838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071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131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131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993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564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360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371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774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799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591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939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2225" y="778096"/>
            <a:ext cx="7579546" cy="3864638"/>
          </a:xfrm>
          <a:custGeom>
            <a:avLst/>
            <a:gdLst/>
            <a:ahLst/>
            <a:cxnLst/>
            <a:rect l="l" t="t" r="r" b="b"/>
            <a:pathLst>
              <a:path w="3592202" h="1831582" extrusionOk="0">
                <a:moveTo>
                  <a:pt x="3554475" y="588873"/>
                </a:moveTo>
                <a:cubicBezTo>
                  <a:pt x="3581881" y="-89254"/>
                  <a:pt x="2593478" y="24995"/>
                  <a:pt x="2107652" y="528"/>
                </a:cubicBezTo>
                <a:cubicBezTo>
                  <a:pt x="1659207" y="-4515"/>
                  <a:pt x="1181252" y="27319"/>
                  <a:pt x="750347" y="64701"/>
                </a:cubicBezTo>
                <a:cubicBezTo>
                  <a:pt x="-8045" y="130474"/>
                  <a:pt x="40101" y="825724"/>
                  <a:pt x="6973" y="1349129"/>
                </a:cubicBezTo>
                <a:cubicBezTo>
                  <a:pt x="-5853" y="1475480"/>
                  <a:pt x="-13088" y="1628228"/>
                  <a:pt x="99056" y="1715663"/>
                </a:cubicBezTo>
                <a:cubicBezTo>
                  <a:pt x="135341" y="1744165"/>
                  <a:pt x="181120" y="1758789"/>
                  <a:pt x="226394" y="1766090"/>
                </a:cubicBezTo>
                <a:cubicBezTo>
                  <a:pt x="547610" y="1798407"/>
                  <a:pt x="870976" y="1810947"/>
                  <a:pt x="1193749" y="1821405"/>
                </a:cubicBezTo>
                <a:cubicBezTo>
                  <a:pt x="1869266" y="1838945"/>
                  <a:pt x="2634630" y="1839954"/>
                  <a:pt x="3306903" y="1773939"/>
                </a:cubicBezTo>
                <a:cubicBezTo>
                  <a:pt x="3542965" y="1713230"/>
                  <a:pt x="3574777" y="1531804"/>
                  <a:pt x="3589730" y="1335448"/>
                </a:cubicBezTo>
                <a:cubicBezTo>
                  <a:pt x="3601744" y="1168470"/>
                  <a:pt x="3566731" y="755807"/>
                  <a:pt x="3554475" y="5888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794256" y="560052"/>
            <a:ext cx="7399177" cy="3910731"/>
          </a:xfrm>
          <a:custGeom>
            <a:avLst/>
            <a:gdLst/>
            <a:ahLst/>
            <a:cxnLst/>
            <a:rect l="l" t="t" r="r" b="b"/>
            <a:pathLst>
              <a:path w="3506719" h="1853427" extrusionOk="0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460343" y="542436"/>
            <a:ext cx="814257" cy="1022479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121968" y="821005"/>
            <a:ext cx="185720" cy="335821"/>
          </a:xfrm>
          <a:custGeom>
            <a:avLst/>
            <a:gdLst/>
            <a:ahLst/>
            <a:cxnLst/>
            <a:rect l="l" t="t" r="r" b="b"/>
            <a:pathLst>
              <a:path w="88019" h="159157" extrusionOk="0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2947917" y="505266"/>
            <a:ext cx="831121" cy="96144"/>
          </a:xfrm>
          <a:custGeom>
            <a:avLst/>
            <a:gdLst/>
            <a:ahLst/>
            <a:cxnLst/>
            <a:rect l="l" t="t" r="r" b="b"/>
            <a:pathLst>
              <a:path w="393896" h="45566" extrusionOk="0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3868218" y="487291"/>
            <a:ext cx="278364" cy="43099"/>
          </a:xfrm>
          <a:custGeom>
            <a:avLst/>
            <a:gdLst/>
            <a:ahLst/>
            <a:cxnLst/>
            <a:rect l="l" t="t" r="r" b="b"/>
            <a:pathLst>
              <a:path w="131926" h="20426" extrusionOk="0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3549755" y="4514760"/>
            <a:ext cx="880619" cy="47277"/>
          </a:xfrm>
          <a:custGeom>
            <a:avLst/>
            <a:gdLst/>
            <a:ahLst/>
            <a:cxnLst/>
            <a:rect l="l" t="t" r="r" b="b"/>
            <a:pathLst>
              <a:path w="417355" h="22406" extrusionOk="0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3925109" y="4621068"/>
            <a:ext cx="285390" cy="35142"/>
          </a:xfrm>
          <a:custGeom>
            <a:avLst/>
            <a:gdLst/>
            <a:ahLst/>
            <a:cxnLst/>
            <a:rect l="l" t="t" r="r" b="b"/>
            <a:pathLst>
              <a:path w="135256" h="16655" extrusionOk="0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867900" y="1731475"/>
            <a:ext cx="5408100" cy="168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 rot="-871776">
            <a:off x="594544" y="662599"/>
            <a:ext cx="1234918" cy="1390637"/>
          </a:xfrm>
          <a:custGeom>
            <a:avLst/>
            <a:gdLst/>
            <a:ahLst/>
            <a:cxnLst/>
            <a:rect l="l" t="t" r="r" b="b"/>
            <a:pathLst>
              <a:path w="584559" h="658270" extrusionOk="0">
                <a:moveTo>
                  <a:pt x="400656" y="592594"/>
                </a:moveTo>
                <a:cubicBezTo>
                  <a:pt x="398705" y="592697"/>
                  <a:pt x="396842" y="593473"/>
                  <a:pt x="395395" y="594786"/>
                </a:cubicBezTo>
                <a:cubicBezTo>
                  <a:pt x="372790" y="614869"/>
                  <a:pt x="326968" y="608292"/>
                  <a:pt x="296493" y="605310"/>
                </a:cubicBezTo>
                <a:cubicBezTo>
                  <a:pt x="253302" y="602043"/>
                  <a:pt x="220963" y="596014"/>
                  <a:pt x="191671" y="585731"/>
                </a:cubicBezTo>
                <a:cubicBezTo>
                  <a:pt x="185292" y="583232"/>
                  <a:pt x="178517" y="589173"/>
                  <a:pt x="177552" y="595027"/>
                </a:cubicBezTo>
                <a:cubicBezTo>
                  <a:pt x="176719" y="598472"/>
                  <a:pt x="178846" y="601934"/>
                  <a:pt x="182288" y="602767"/>
                </a:cubicBezTo>
                <a:cubicBezTo>
                  <a:pt x="218069" y="615921"/>
                  <a:pt x="265294" y="622893"/>
                  <a:pt x="316028" y="625524"/>
                </a:cubicBezTo>
                <a:cubicBezTo>
                  <a:pt x="346152" y="628462"/>
                  <a:pt x="384498" y="628528"/>
                  <a:pt x="404515" y="610440"/>
                </a:cubicBezTo>
                <a:cubicBezTo>
                  <a:pt x="412320" y="604038"/>
                  <a:pt x="407585" y="592901"/>
                  <a:pt x="400656" y="592594"/>
                </a:cubicBezTo>
                <a:close/>
                <a:moveTo>
                  <a:pt x="310547" y="639710"/>
                </a:moveTo>
                <a:lnTo>
                  <a:pt x="268429" y="637692"/>
                </a:lnTo>
                <a:cubicBezTo>
                  <a:pt x="263694" y="637495"/>
                  <a:pt x="258191" y="639490"/>
                  <a:pt x="256788" y="645673"/>
                </a:cubicBezTo>
                <a:cubicBezTo>
                  <a:pt x="256042" y="649839"/>
                  <a:pt x="258191" y="655671"/>
                  <a:pt x="263365" y="656241"/>
                </a:cubicBezTo>
                <a:lnTo>
                  <a:pt x="305460" y="658258"/>
                </a:lnTo>
                <a:cubicBezTo>
                  <a:pt x="310218" y="658455"/>
                  <a:pt x="315699" y="656460"/>
                  <a:pt x="317124" y="650277"/>
                </a:cubicBezTo>
                <a:cubicBezTo>
                  <a:pt x="317847" y="646111"/>
                  <a:pt x="315699" y="640258"/>
                  <a:pt x="310547" y="639710"/>
                </a:cubicBezTo>
                <a:close/>
                <a:moveTo>
                  <a:pt x="85075" y="404459"/>
                </a:moveTo>
                <a:cubicBezTo>
                  <a:pt x="50631" y="383609"/>
                  <a:pt x="26799" y="349648"/>
                  <a:pt x="17985" y="308824"/>
                </a:cubicBezTo>
                <a:cubicBezTo>
                  <a:pt x="14894" y="296437"/>
                  <a:pt x="-2448" y="306303"/>
                  <a:pt x="292" y="316257"/>
                </a:cubicBezTo>
                <a:cubicBezTo>
                  <a:pt x="9829" y="360347"/>
                  <a:pt x="37038" y="397925"/>
                  <a:pt x="77028" y="422064"/>
                </a:cubicBezTo>
                <a:cubicBezTo>
                  <a:pt x="82224" y="425572"/>
                  <a:pt x="87991" y="421034"/>
                  <a:pt x="89262" y="415641"/>
                </a:cubicBezTo>
                <a:cubicBezTo>
                  <a:pt x="90643" y="411394"/>
                  <a:pt x="88911" y="406755"/>
                  <a:pt x="85075" y="404459"/>
                </a:cubicBezTo>
                <a:close/>
                <a:moveTo>
                  <a:pt x="329906" y="581522"/>
                </a:moveTo>
                <a:cubicBezTo>
                  <a:pt x="357816" y="581522"/>
                  <a:pt x="380332" y="577751"/>
                  <a:pt x="400656" y="569661"/>
                </a:cubicBezTo>
                <a:cubicBezTo>
                  <a:pt x="405261" y="567896"/>
                  <a:pt x="407870" y="563002"/>
                  <a:pt x="406752" y="558194"/>
                </a:cubicBezTo>
                <a:cubicBezTo>
                  <a:pt x="406357" y="554364"/>
                  <a:pt x="403243" y="551382"/>
                  <a:pt x="399407" y="551134"/>
                </a:cubicBezTo>
                <a:cubicBezTo>
                  <a:pt x="398135" y="551161"/>
                  <a:pt x="396885" y="551428"/>
                  <a:pt x="395701" y="551924"/>
                </a:cubicBezTo>
                <a:cubicBezTo>
                  <a:pt x="365511" y="565078"/>
                  <a:pt x="319887" y="564201"/>
                  <a:pt x="285399" y="560123"/>
                </a:cubicBezTo>
                <a:cubicBezTo>
                  <a:pt x="250079" y="556857"/>
                  <a:pt x="213553" y="549337"/>
                  <a:pt x="177004" y="540545"/>
                </a:cubicBezTo>
                <a:cubicBezTo>
                  <a:pt x="172137" y="540545"/>
                  <a:pt x="169352" y="544930"/>
                  <a:pt x="168826" y="549095"/>
                </a:cubicBezTo>
                <a:cubicBezTo>
                  <a:pt x="167884" y="553862"/>
                  <a:pt x="170887" y="558516"/>
                  <a:pt x="175623" y="559619"/>
                </a:cubicBezTo>
                <a:cubicBezTo>
                  <a:pt x="226663" y="572796"/>
                  <a:pt x="279633" y="581061"/>
                  <a:pt x="329906" y="581522"/>
                </a:cubicBezTo>
                <a:close/>
                <a:moveTo>
                  <a:pt x="216951" y="106307"/>
                </a:moveTo>
                <a:cubicBezTo>
                  <a:pt x="171238" y="119725"/>
                  <a:pt x="136444" y="158926"/>
                  <a:pt x="123991" y="204968"/>
                </a:cubicBezTo>
                <a:cubicBezTo>
                  <a:pt x="122237" y="210887"/>
                  <a:pt x="126183" y="214877"/>
                  <a:pt x="132081" y="214899"/>
                </a:cubicBezTo>
                <a:cubicBezTo>
                  <a:pt x="136860" y="215086"/>
                  <a:pt x="141114" y="211902"/>
                  <a:pt x="142276" y="207270"/>
                </a:cubicBezTo>
                <a:cubicBezTo>
                  <a:pt x="152602" y="168886"/>
                  <a:pt x="181104" y="138014"/>
                  <a:pt x="218551" y="124658"/>
                </a:cubicBezTo>
                <a:cubicBezTo>
                  <a:pt x="228198" y="121216"/>
                  <a:pt x="226334" y="106811"/>
                  <a:pt x="216951" y="106307"/>
                </a:cubicBezTo>
                <a:close/>
                <a:moveTo>
                  <a:pt x="259660" y="91574"/>
                </a:moveTo>
                <a:cubicBezTo>
                  <a:pt x="248325" y="91574"/>
                  <a:pt x="248127" y="110232"/>
                  <a:pt x="260690" y="110297"/>
                </a:cubicBezTo>
                <a:cubicBezTo>
                  <a:pt x="272025" y="110407"/>
                  <a:pt x="272201" y="91640"/>
                  <a:pt x="259660" y="91574"/>
                </a:cubicBezTo>
                <a:close/>
                <a:moveTo>
                  <a:pt x="557483" y="48689"/>
                </a:moveTo>
                <a:cubicBezTo>
                  <a:pt x="551256" y="39700"/>
                  <a:pt x="533760" y="49939"/>
                  <a:pt x="541193" y="59235"/>
                </a:cubicBezTo>
                <a:cubicBezTo>
                  <a:pt x="556321" y="77557"/>
                  <a:pt x="565003" y="100330"/>
                  <a:pt x="565946" y="124066"/>
                </a:cubicBezTo>
                <a:cubicBezTo>
                  <a:pt x="565770" y="128275"/>
                  <a:pt x="569059" y="131825"/>
                  <a:pt x="573268" y="131992"/>
                </a:cubicBezTo>
                <a:cubicBezTo>
                  <a:pt x="573532" y="132003"/>
                  <a:pt x="573817" y="131998"/>
                  <a:pt x="574080" y="131981"/>
                </a:cubicBezTo>
                <a:cubicBezTo>
                  <a:pt x="579561" y="132272"/>
                  <a:pt x="584253" y="128058"/>
                  <a:pt x="584538" y="122569"/>
                </a:cubicBezTo>
                <a:cubicBezTo>
                  <a:pt x="584560" y="122323"/>
                  <a:pt x="584560" y="122075"/>
                  <a:pt x="584560" y="121830"/>
                </a:cubicBezTo>
                <a:cubicBezTo>
                  <a:pt x="583639" y="95169"/>
                  <a:pt x="574146" y="69515"/>
                  <a:pt x="557483" y="48689"/>
                </a:cubicBezTo>
                <a:close/>
                <a:moveTo>
                  <a:pt x="403682" y="258"/>
                </a:moveTo>
                <a:cubicBezTo>
                  <a:pt x="392720" y="-2395"/>
                  <a:pt x="387765" y="16219"/>
                  <a:pt x="399780" y="18960"/>
                </a:cubicBezTo>
                <a:cubicBezTo>
                  <a:pt x="493595" y="37946"/>
                  <a:pt x="532160" y="149148"/>
                  <a:pt x="535120" y="227659"/>
                </a:cubicBezTo>
                <a:cubicBezTo>
                  <a:pt x="535076" y="232018"/>
                  <a:pt x="538562" y="235590"/>
                  <a:pt x="542925" y="235633"/>
                </a:cubicBezTo>
                <a:cubicBezTo>
                  <a:pt x="543122" y="235636"/>
                  <a:pt x="543320" y="235631"/>
                  <a:pt x="543517" y="235618"/>
                </a:cubicBezTo>
                <a:cubicBezTo>
                  <a:pt x="546499" y="235695"/>
                  <a:pt x="549371" y="234555"/>
                  <a:pt x="551497" y="232461"/>
                </a:cubicBezTo>
                <a:cubicBezTo>
                  <a:pt x="553208" y="230630"/>
                  <a:pt x="554062" y="228157"/>
                  <a:pt x="553822" y="225664"/>
                </a:cubicBezTo>
                <a:cubicBezTo>
                  <a:pt x="551629" y="188393"/>
                  <a:pt x="542859" y="133800"/>
                  <a:pt x="514993" y="85610"/>
                </a:cubicBezTo>
                <a:cubicBezTo>
                  <a:pt x="488442" y="39898"/>
                  <a:pt x="451017" y="11220"/>
                  <a:pt x="403682" y="258"/>
                </a:cubicBezTo>
                <a:close/>
                <a:moveTo>
                  <a:pt x="431548" y="75240"/>
                </a:moveTo>
                <a:cubicBezTo>
                  <a:pt x="312936" y="-26709"/>
                  <a:pt x="83934" y="43559"/>
                  <a:pt x="55323" y="204968"/>
                </a:cubicBezTo>
                <a:cubicBezTo>
                  <a:pt x="46553" y="255569"/>
                  <a:pt x="59708" y="304373"/>
                  <a:pt x="92134" y="342369"/>
                </a:cubicBezTo>
                <a:cubicBezTo>
                  <a:pt x="111406" y="364995"/>
                  <a:pt x="133352" y="384398"/>
                  <a:pt x="147757" y="411431"/>
                </a:cubicBezTo>
                <a:cubicBezTo>
                  <a:pt x="162161" y="438464"/>
                  <a:pt x="168498" y="469312"/>
                  <a:pt x="166524" y="502681"/>
                </a:cubicBezTo>
                <a:cubicBezTo>
                  <a:pt x="166480" y="503654"/>
                  <a:pt x="165998" y="504556"/>
                  <a:pt x="165209" y="505137"/>
                </a:cubicBezTo>
                <a:cubicBezTo>
                  <a:pt x="161986" y="507785"/>
                  <a:pt x="160495" y="512012"/>
                  <a:pt x="161350" y="516099"/>
                </a:cubicBezTo>
                <a:cubicBezTo>
                  <a:pt x="161964" y="519442"/>
                  <a:pt x="164573" y="522060"/>
                  <a:pt x="167928" y="522676"/>
                </a:cubicBezTo>
                <a:cubicBezTo>
                  <a:pt x="215043" y="533845"/>
                  <a:pt x="263124" y="540387"/>
                  <a:pt x="311511" y="542211"/>
                </a:cubicBezTo>
                <a:cubicBezTo>
                  <a:pt x="350011" y="543022"/>
                  <a:pt x="388510" y="548218"/>
                  <a:pt x="425651" y="525855"/>
                </a:cubicBezTo>
                <a:cubicBezTo>
                  <a:pt x="429180" y="523911"/>
                  <a:pt x="430847" y="519741"/>
                  <a:pt x="429619" y="515902"/>
                </a:cubicBezTo>
                <a:cubicBezTo>
                  <a:pt x="428610" y="511990"/>
                  <a:pt x="425190" y="509184"/>
                  <a:pt x="421156" y="508973"/>
                </a:cubicBezTo>
                <a:cubicBezTo>
                  <a:pt x="418656" y="508601"/>
                  <a:pt x="416004" y="511626"/>
                  <a:pt x="413526" y="510048"/>
                </a:cubicBezTo>
                <a:cubicBezTo>
                  <a:pt x="412518" y="509440"/>
                  <a:pt x="411926" y="508346"/>
                  <a:pt x="411948" y="507176"/>
                </a:cubicBezTo>
                <a:cubicBezTo>
                  <a:pt x="412452" y="477012"/>
                  <a:pt x="419906" y="447368"/>
                  <a:pt x="433719" y="420552"/>
                </a:cubicBezTo>
                <a:cubicBezTo>
                  <a:pt x="441458" y="405731"/>
                  <a:pt x="451697" y="392642"/>
                  <a:pt x="461607" y="379969"/>
                </a:cubicBezTo>
                <a:cubicBezTo>
                  <a:pt x="467856" y="371989"/>
                  <a:pt x="474323" y="363723"/>
                  <a:pt x="480045" y="355151"/>
                </a:cubicBezTo>
                <a:cubicBezTo>
                  <a:pt x="530231" y="279708"/>
                  <a:pt x="512033" y="136629"/>
                  <a:pt x="431548" y="75240"/>
                </a:cubicBezTo>
                <a:close/>
                <a:moveTo>
                  <a:pt x="334116" y="324171"/>
                </a:moveTo>
                <a:cubicBezTo>
                  <a:pt x="324644" y="390296"/>
                  <a:pt x="323548" y="458108"/>
                  <a:pt x="320961" y="523312"/>
                </a:cubicBezTo>
                <a:cubicBezTo>
                  <a:pt x="320303" y="523941"/>
                  <a:pt x="319404" y="524268"/>
                  <a:pt x="318483" y="524211"/>
                </a:cubicBezTo>
                <a:cubicBezTo>
                  <a:pt x="310788" y="523685"/>
                  <a:pt x="302873" y="523027"/>
                  <a:pt x="295419" y="522567"/>
                </a:cubicBezTo>
                <a:cubicBezTo>
                  <a:pt x="285224" y="521909"/>
                  <a:pt x="274832" y="520988"/>
                  <a:pt x="263694" y="519760"/>
                </a:cubicBezTo>
                <a:cubicBezTo>
                  <a:pt x="262006" y="519589"/>
                  <a:pt x="260734" y="518149"/>
                  <a:pt x="260756" y="516450"/>
                </a:cubicBezTo>
                <a:cubicBezTo>
                  <a:pt x="256108" y="449957"/>
                  <a:pt x="246001" y="383960"/>
                  <a:pt x="230522" y="319129"/>
                </a:cubicBezTo>
                <a:cubicBezTo>
                  <a:pt x="230127" y="317344"/>
                  <a:pt x="231245" y="315575"/>
                  <a:pt x="233021" y="315174"/>
                </a:cubicBezTo>
                <a:cubicBezTo>
                  <a:pt x="233263" y="315123"/>
                  <a:pt x="233482" y="315097"/>
                  <a:pt x="233723" y="315095"/>
                </a:cubicBezTo>
                <a:cubicBezTo>
                  <a:pt x="235170" y="315095"/>
                  <a:pt x="236639" y="315270"/>
                  <a:pt x="238108" y="315270"/>
                </a:cubicBezTo>
                <a:cubicBezTo>
                  <a:pt x="248654" y="315443"/>
                  <a:pt x="258914" y="311896"/>
                  <a:pt x="267114" y="305250"/>
                </a:cubicBezTo>
                <a:cubicBezTo>
                  <a:pt x="268342" y="304255"/>
                  <a:pt x="270074" y="304255"/>
                  <a:pt x="271302" y="305250"/>
                </a:cubicBezTo>
                <a:cubicBezTo>
                  <a:pt x="284128" y="315555"/>
                  <a:pt x="301338" y="320773"/>
                  <a:pt x="322452" y="320773"/>
                </a:cubicBezTo>
                <a:cubicBezTo>
                  <a:pt x="326003" y="321321"/>
                  <a:pt x="334291" y="318164"/>
                  <a:pt x="334116" y="324171"/>
                </a:cubicBezTo>
                <a:close/>
                <a:moveTo>
                  <a:pt x="269811" y="253245"/>
                </a:moveTo>
                <a:cubicBezTo>
                  <a:pt x="271214" y="252283"/>
                  <a:pt x="273100" y="252539"/>
                  <a:pt x="274196" y="253837"/>
                </a:cubicBezTo>
                <a:cubicBezTo>
                  <a:pt x="276783" y="256863"/>
                  <a:pt x="276892" y="261292"/>
                  <a:pt x="274481" y="266992"/>
                </a:cubicBezTo>
                <a:cubicBezTo>
                  <a:pt x="273779" y="268665"/>
                  <a:pt x="271850" y="269452"/>
                  <a:pt x="270183" y="268746"/>
                </a:cubicBezTo>
                <a:cubicBezTo>
                  <a:pt x="269504" y="268468"/>
                  <a:pt x="268956" y="267983"/>
                  <a:pt x="268605" y="267365"/>
                </a:cubicBezTo>
                <a:cubicBezTo>
                  <a:pt x="263694" y="259033"/>
                  <a:pt x="267268" y="254934"/>
                  <a:pt x="269811" y="253245"/>
                </a:cubicBezTo>
                <a:close/>
                <a:moveTo>
                  <a:pt x="478971" y="317945"/>
                </a:moveTo>
                <a:cubicBezTo>
                  <a:pt x="470201" y="344035"/>
                  <a:pt x="451127" y="362759"/>
                  <a:pt x="435539" y="384157"/>
                </a:cubicBezTo>
                <a:cubicBezTo>
                  <a:pt x="407300" y="422707"/>
                  <a:pt x="392523" y="469481"/>
                  <a:pt x="393487" y="517261"/>
                </a:cubicBezTo>
                <a:cubicBezTo>
                  <a:pt x="393750" y="518936"/>
                  <a:pt x="392698" y="520536"/>
                  <a:pt x="391054" y="520966"/>
                </a:cubicBezTo>
                <a:cubicBezTo>
                  <a:pt x="377241" y="524161"/>
                  <a:pt x="363100" y="525634"/>
                  <a:pt x="348937" y="525351"/>
                </a:cubicBezTo>
                <a:cubicBezTo>
                  <a:pt x="345473" y="525351"/>
                  <a:pt x="339641" y="526338"/>
                  <a:pt x="340561" y="520966"/>
                </a:cubicBezTo>
                <a:cubicBezTo>
                  <a:pt x="340145" y="453831"/>
                  <a:pt x="344332" y="386744"/>
                  <a:pt x="353102" y="320181"/>
                </a:cubicBezTo>
                <a:cubicBezTo>
                  <a:pt x="353431" y="315796"/>
                  <a:pt x="359942" y="316695"/>
                  <a:pt x="363056" y="315423"/>
                </a:cubicBezTo>
                <a:cubicBezTo>
                  <a:pt x="374566" y="312310"/>
                  <a:pt x="368669" y="297182"/>
                  <a:pt x="359855" y="297643"/>
                </a:cubicBezTo>
                <a:cubicBezTo>
                  <a:pt x="341175" y="301567"/>
                  <a:pt x="314603" y="306675"/>
                  <a:pt x="295068" y="297029"/>
                </a:cubicBezTo>
                <a:cubicBezTo>
                  <a:pt x="291100" y="295229"/>
                  <a:pt x="287372" y="292953"/>
                  <a:pt x="283952" y="290254"/>
                </a:cubicBezTo>
                <a:cubicBezTo>
                  <a:pt x="282593" y="289206"/>
                  <a:pt x="282286" y="287294"/>
                  <a:pt x="283228" y="285869"/>
                </a:cubicBezTo>
                <a:cubicBezTo>
                  <a:pt x="293402" y="269864"/>
                  <a:pt x="297633" y="254144"/>
                  <a:pt x="294586" y="243818"/>
                </a:cubicBezTo>
                <a:cubicBezTo>
                  <a:pt x="292393" y="235662"/>
                  <a:pt x="283623" y="229698"/>
                  <a:pt x="275029" y="229720"/>
                </a:cubicBezTo>
                <a:cubicBezTo>
                  <a:pt x="265733" y="229720"/>
                  <a:pt x="256590" y="235991"/>
                  <a:pt x="252249" y="245331"/>
                </a:cubicBezTo>
                <a:cubicBezTo>
                  <a:pt x="245672" y="259560"/>
                  <a:pt x="249859" y="276288"/>
                  <a:pt x="256020" y="287206"/>
                </a:cubicBezTo>
                <a:cubicBezTo>
                  <a:pt x="256810" y="288616"/>
                  <a:pt x="256459" y="290392"/>
                  <a:pt x="255187" y="291394"/>
                </a:cubicBezTo>
                <a:cubicBezTo>
                  <a:pt x="250539" y="294950"/>
                  <a:pt x="244817" y="296785"/>
                  <a:pt x="238963" y="296590"/>
                </a:cubicBezTo>
                <a:cubicBezTo>
                  <a:pt x="226707" y="296912"/>
                  <a:pt x="215723" y="289024"/>
                  <a:pt x="212127" y="277297"/>
                </a:cubicBezTo>
                <a:cubicBezTo>
                  <a:pt x="211491" y="273854"/>
                  <a:pt x="208444" y="271397"/>
                  <a:pt x="204936" y="271509"/>
                </a:cubicBezTo>
                <a:cubicBezTo>
                  <a:pt x="201341" y="271592"/>
                  <a:pt x="197986" y="273302"/>
                  <a:pt x="195815" y="276157"/>
                </a:cubicBezTo>
                <a:cubicBezTo>
                  <a:pt x="189764" y="284093"/>
                  <a:pt x="200858" y="298914"/>
                  <a:pt x="207458" y="304351"/>
                </a:cubicBezTo>
                <a:cubicBezTo>
                  <a:pt x="209277" y="305689"/>
                  <a:pt x="208268" y="308364"/>
                  <a:pt x="208860" y="310096"/>
                </a:cubicBezTo>
                <a:cubicBezTo>
                  <a:pt x="224471" y="376768"/>
                  <a:pt x="239270" y="447015"/>
                  <a:pt x="240717" y="515573"/>
                </a:cubicBezTo>
                <a:cubicBezTo>
                  <a:pt x="239993" y="516254"/>
                  <a:pt x="238985" y="516561"/>
                  <a:pt x="237998" y="516406"/>
                </a:cubicBezTo>
                <a:cubicBezTo>
                  <a:pt x="221051" y="513950"/>
                  <a:pt x="203971" y="510881"/>
                  <a:pt x="187243" y="507263"/>
                </a:cubicBezTo>
                <a:cubicBezTo>
                  <a:pt x="185445" y="506853"/>
                  <a:pt x="184327" y="505064"/>
                  <a:pt x="184743" y="503271"/>
                </a:cubicBezTo>
                <a:cubicBezTo>
                  <a:pt x="184743" y="503264"/>
                  <a:pt x="184743" y="503258"/>
                  <a:pt x="184743" y="503251"/>
                </a:cubicBezTo>
                <a:cubicBezTo>
                  <a:pt x="189128" y="453088"/>
                  <a:pt x="172027" y="403538"/>
                  <a:pt x="138351" y="364491"/>
                </a:cubicBezTo>
                <a:cubicBezTo>
                  <a:pt x="121272" y="344758"/>
                  <a:pt x="101847" y="327526"/>
                  <a:pt x="88583" y="304373"/>
                </a:cubicBezTo>
                <a:cubicBezTo>
                  <a:pt x="76480" y="282423"/>
                  <a:pt x="70473" y="257630"/>
                  <a:pt x="71174" y="232571"/>
                </a:cubicBezTo>
                <a:cubicBezTo>
                  <a:pt x="72928" y="120448"/>
                  <a:pt x="178451" y="56078"/>
                  <a:pt x="275073" y="47045"/>
                </a:cubicBezTo>
                <a:cubicBezTo>
                  <a:pt x="428588" y="33145"/>
                  <a:pt x="520649" y="175808"/>
                  <a:pt x="478971" y="31796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>
            <a:off x="546000" y="3237680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1737742">
            <a:off x="7950210" y="3938411"/>
            <a:ext cx="211749" cy="2681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USTOM_4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 rot="-898861">
            <a:off x="739797" y="433628"/>
            <a:ext cx="1461825" cy="1605908"/>
          </a:xfrm>
          <a:custGeom>
            <a:avLst/>
            <a:gdLst/>
            <a:ahLst/>
            <a:cxnLst/>
            <a:rect l="l" t="t" r="r" b="b"/>
            <a:pathLst>
              <a:path w="462239" h="507799" extrusionOk="0">
                <a:moveTo>
                  <a:pt x="459973" y="179541"/>
                </a:moveTo>
                <a:cubicBezTo>
                  <a:pt x="458636" y="122779"/>
                  <a:pt x="461727" y="55887"/>
                  <a:pt x="399242" y="30652"/>
                </a:cubicBezTo>
                <a:cubicBezTo>
                  <a:pt x="293347" y="-13921"/>
                  <a:pt x="170306" y="-1205"/>
                  <a:pt x="59171" y="14844"/>
                </a:cubicBezTo>
                <a:cubicBezTo>
                  <a:pt x="33585" y="19514"/>
                  <a:pt x="9512" y="39816"/>
                  <a:pt x="8569" y="67090"/>
                </a:cubicBezTo>
                <a:cubicBezTo>
                  <a:pt x="-7195" y="174126"/>
                  <a:pt x="2605" y="285590"/>
                  <a:pt x="7933" y="393766"/>
                </a:cubicBezTo>
                <a:cubicBezTo>
                  <a:pt x="10235" y="423781"/>
                  <a:pt x="16703" y="454453"/>
                  <a:pt x="42377" y="473550"/>
                </a:cubicBezTo>
                <a:cubicBezTo>
                  <a:pt x="111527" y="513693"/>
                  <a:pt x="199071" y="505691"/>
                  <a:pt x="276684" y="507664"/>
                </a:cubicBezTo>
                <a:cubicBezTo>
                  <a:pt x="477513" y="513540"/>
                  <a:pt x="465279" y="327137"/>
                  <a:pt x="459973" y="1795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1773500" y="198002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794256" y="560052"/>
            <a:ext cx="7399177" cy="3910731"/>
          </a:xfrm>
          <a:custGeom>
            <a:avLst/>
            <a:gdLst/>
            <a:ahLst/>
            <a:cxnLst/>
            <a:rect l="l" t="t" r="r" b="b"/>
            <a:pathLst>
              <a:path w="3506719" h="1853427" extrusionOk="0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4673461">
            <a:off x="7546626" y="3625444"/>
            <a:ext cx="814039" cy="1022204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4673461">
            <a:off x="7996900" y="4294821"/>
            <a:ext cx="185670" cy="335731"/>
          </a:xfrm>
          <a:custGeom>
            <a:avLst/>
            <a:gdLst/>
            <a:ahLst/>
            <a:cxnLst/>
            <a:rect l="l" t="t" r="r" b="b"/>
            <a:pathLst>
              <a:path w="88019" h="159157" extrusionOk="0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167633">
            <a:off x="338201" y="3492220"/>
            <a:ext cx="831049" cy="96136"/>
          </a:xfrm>
          <a:custGeom>
            <a:avLst/>
            <a:gdLst/>
            <a:ahLst/>
            <a:cxnLst/>
            <a:rect l="l" t="t" r="r" b="b"/>
            <a:pathLst>
              <a:path w="393896" h="45566" extrusionOk="0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-5167633">
            <a:off x="614037" y="2873277"/>
            <a:ext cx="278340" cy="43095"/>
          </a:xfrm>
          <a:custGeom>
            <a:avLst/>
            <a:gdLst/>
            <a:ahLst/>
            <a:cxnLst/>
            <a:rect l="l" t="t" r="r" b="b"/>
            <a:pathLst>
              <a:path w="131926" h="20426" extrusionOk="0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5262249" y="462245"/>
            <a:ext cx="681049" cy="214332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2829661" y="4511611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4309554" y="4544979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7710737" y="66712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7865454" y="61702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1711339" y="1054787"/>
            <a:ext cx="2954" cy="1397"/>
          </a:xfrm>
          <a:custGeom>
            <a:avLst/>
            <a:gdLst/>
            <a:ahLst/>
            <a:cxnLst/>
            <a:rect l="l" t="t" r="r" b="b"/>
            <a:pathLst>
              <a:path w="1400" h="662" extrusionOk="0">
                <a:moveTo>
                  <a:pt x="0" y="663"/>
                </a:moveTo>
                <a:cubicBezTo>
                  <a:pt x="2192" y="-368"/>
                  <a:pt x="1513" y="-61"/>
                  <a:pt x="0" y="66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789941" y="506013"/>
            <a:ext cx="7919231" cy="4371184"/>
          </a:xfrm>
          <a:custGeom>
            <a:avLst/>
            <a:gdLst/>
            <a:ahLst/>
            <a:cxnLst/>
            <a:rect l="l" t="t" r="r" b="b"/>
            <a:pathLst>
              <a:path w="3753190" h="2071651" extrusionOk="0">
                <a:moveTo>
                  <a:pt x="3559557" y="312526"/>
                </a:moveTo>
                <a:cubicBezTo>
                  <a:pt x="3462673" y="190537"/>
                  <a:pt x="3320580" y="114262"/>
                  <a:pt x="3169958" y="80871"/>
                </a:cubicBezTo>
                <a:cubicBezTo>
                  <a:pt x="2666702" y="-4635"/>
                  <a:pt x="2149217" y="-1697"/>
                  <a:pt x="1639734" y="934"/>
                </a:cubicBezTo>
                <a:cubicBezTo>
                  <a:pt x="1246802" y="10932"/>
                  <a:pt x="855690" y="56206"/>
                  <a:pt x="467318" y="117923"/>
                </a:cubicBezTo>
                <a:cubicBezTo>
                  <a:pt x="174056" y="164557"/>
                  <a:pt x="89909" y="643718"/>
                  <a:pt x="35646" y="899687"/>
                </a:cubicBezTo>
                <a:cubicBezTo>
                  <a:pt x="-28637" y="1401979"/>
                  <a:pt x="-84588" y="1869849"/>
                  <a:pt x="614695" y="1936390"/>
                </a:cubicBezTo>
                <a:cubicBezTo>
                  <a:pt x="1341779" y="2005561"/>
                  <a:pt x="2076558" y="2008434"/>
                  <a:pt x="2804213" y="1931237"/>
                </a:cubicBezTo>
                <a:cubicBezTo>
                  <a:pt x="2974808" y="1913456"/>
                  <a:pt x="3089078" y="1906791"/>
                  <a:pt x="3089078" y="1906791"/>
                </a:cubicBezTo>
                <a:cubicBezTo>
                  <a:pt x="3099164" y="1977323"/>
                  <a:pt x="3363661" y="2103279"/>
                  <a:pt x="3459384" y="2064341"/>
                </a:cubicBezTo>
                <a:cubicBezTo>
                  <a:pt x="3373725" y="1984887"/>
                  <a:pt x="3328363" y="1836962"/>
                  <a:pt x="3328363" y="1836962"/>
                </a:cubicBezTo>
                <a:cubicBezTo>
                  <a:pt x="3697529" y="1838781"/>
                  <a:pt x="3736708" y="1487660"/>
                  <a:pt x="3747407" y="1232568"/>
                </a:cubicBezTo>
                <a:cubicBezTo>
                  <a:pt x="3760452" y="920406"/>
                  <a:pt x="3769770" y="568692"/>
                  <a:pt x="3559557" y="3125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529421" y="349800"/>
            <a:ext cx="8062595" cy="4512254"/>
          </a:xfrm>
          <a:custGeom>
            <a:avLst/>
            <a:gdLst/>
            <a:ahLst/>
            <a:cxnLst/>
            <a:rect l="l" t="t" r="r" b="b"/>
            <a:pathLst>
              <a:path w="3821135" h="2138509" extrusionOk="0">
                <a:moveTo>
                  <a:pt x="3819859" y="752034"/>
                </a:moveTo>
                <a:cubicBezTo>
                  <a:pt x="3812054" y="539103"/>
                  <a:pt x="3741062" y="308303"/>
                  <a:pt x="3556764" y="183793"/>
                </a:cubicBezTo>
                <a:cubicBezTo>
                  <a:pt x="3418070" y="94210"/>
                  <a:pt x="3245918" y="93267"/>
                  <a:pt x="3087294" y="70619"/>
                </a:cubicBezTo>
                <a:cubicBezTo>
                  <a:pt x="2233223" y="-29401"/>
                  <a:pt x="1371303" y="-1973"/>
                  <a:pt x="513768" y="25410"/>
                </a:cubicBezTo>
                <a:cubicBezTo>
                  <a:pt x="504472" y="25717"/>
                  <a:pt x="504626" y="40517"/>
                  <a:pt x="514360" y="40210"/>
                </a:cubicBezTo>
                <a:cubicBezTo>
                  <a:pt x="1396429" y="12037"/>
                  <a:pt x="2283672" y="-16268"/>
                  <a:pt x="3161333" y="94714"/>
                </a:cubicBezTo>
                <a:cubicBezTo>
                  <a:pt x="3242301" y="104953"/>
                  <a:pt x="3324781" y="113350"/>
                  <a:pt x="3403994" y="133740"/>
                </a:cubicBezTo>
                <a:cubicBezTo>
                  <a:pt x="3829331" y="245730"/>
                  <a:pt x="3826151" y="758590"/>
                  <a:pt x="3794098" y="1112320"/>
                </a:cubicBezTo>
                <a:cubicBezTo>
                  <a:pt x="3788682" y="1201882"/>
                  <a:pt x="3783289" y="1291422"/>
                  <a:pt x="3777873" y="1380984"/>
                </a:cubicBezTo>
                <a:cubicBezTo>
                  <a:pt x="3772919" y="1463047"/>
                  <a:pt x="3775440" y="1551052"/>
                  <a:pt x="3749985" y="1630069"/>
                </a:cubicBezTo>
                <a:cubicBezTo>
                  <a:pt x="3682304" y="1828398"/>
                  <a:pt x="3446681" y="1860474"/>
                  <a:pt x="3265453" y="1869353"/>
                </a:cubicBezTo>
                <a:cubicBezTo>
                  <a:pt x="3261550" y="1869572"/>
                  <a:pt x="3258525" y="1872861"/>
                  <a:pt x="3258634" y="1876786"/>
                </a:cubicBezTo>
                <a:cubicBezTo>
                  <a:pt x="3253372" y="1875865"/>
                  <a:pt x="3247256" y="1880315"/>
                  <a:pt x="3249865" y="1886191"/>
                </a:cubicBezTo>
                <a:cubicBezTo>
                  <a:pt x="3272885" y="1936245"/>
                  <a:pt x="3299743" y="1984457"/>
                  <a:pt x="3330196" y="2030367"/>
                </a:cubicBezTo>
                <a:cubicBezTo>
                  <a:pt x="3349928" y="2060119"/>
                  <a:pt x="3371305" y="2094321"/>
                  <a:pt x="3399850" y="2118065"/>
                </a:cubicBezTo>
                <a:cubicBezTo>
                  <a:pt x="3244186" y="2098991"/>
                  <a:pt x="3086110" y="2032976"/>
                  <a:pt x="3003959" y="1892242"/>
                </a:cubicBezTo>
                <a:cubicBezTo>
                  <a:pt x="2999859" y="1885183"/>
                  <a:pt x="2990103" y="1890752"/>
                  <a:pt x="2990453" y="1897526"/>
                </a:cubicBezTo>
                <a:cubicBezTo>
                  <a:pt x="2129739" y="1952338"/>
                  <a:pt x="1256221" y="2013003"/>
                  <a:pt x="401887" y="1860956"/>
                </a:cubicBezTo>
                <a:cubicBezTo>
                  <a:pt x="297351" y="1841224"/>
                  <a:pt x="184352" y="1811078"/>
                  <a:pt x="108098" y="1731974"/>
                </a:cubicBezTo>
                <a:cubicBezTo>
                  <a:pt x="16212" y="1636602"/>
                  <a:pt x="18953" y="1494092"/>
                  <a:pt x="16147" y="1370482"/>
                </a:cubicBezTo>
                <a:cubicBezTo>
                  <a:pt x="9487" y="1077504"/>
                  <a:pt x="25437" y="784439"/>
                  <a:pt x="63854" y="493916"/>
                </a:cubicBezTo>
                <a:cubicBezTo>
                  <a:pt x="68605" y="458026"/>
                  <a:pt x="73720" y="422223"/>
                  <a:pt x="79202" y="386486"/>
                </a:cubicBezTo>
                <a:cubicBezTo>
                  <a:pt x="80649" y="376795"/>
                  <a:pt x="66200" y="374800"/>
                  <a:pt x="64775" y="384140"/>
                </a:cubicBezTo>
                <a:cubicBezTo>
                  <a:pt x="20408" y="677030"/>
                  <a:pt x="-1230" y="972902"/>
                  <a:pt x="54" y="1269125"/>
                </a:cubicBezTo>
                <a:cubicBezTo>
                  <a:pt x="3869" y="1541932"/>
                  <a:pt x="-19854" y="1759752"/>
                  <a:pt x="293580" y="1850871"/>
                </a:cubicBezTo>
                <a:cubicBezTo>
                  <a:pt x="349290" y="1867336"/>
                  <a:pt x="406579" y="1877421"/>
                  <a:pt x="463868" y="1886739"/>
                </a:cubicBezTo>
                <a:cubicBezTo>
                  <a:pt x="1302153" y="2022671"/>
                  <a:pt x="2155128" y="1967049"/>
                  <a:pt x="2998127" y="1911755"/>
                </a:cubicBezTo>
                <a:cubicBezTo>
                  <a:pt x="3084838" y="2049463"/>
                  <a:pt x="3246971" y="2117276"/>
                  <a:pt x="3404016" y="2133610"/>
                </a:cubicBezTo>
                <a:cubicBezTo>
                  <a:pt x="3407984" y="2133961"/>
                  <a:pt x="3411624" y="2131330"/>
                  <a:pt x="3412501" y="2127427"/>
                </a:cubicBezTo>
                <a:cubicBezTo>
                  <a:pt x="3418552" y="2131461"/>
                  <a:pt x="3424954" y="2134969"/>
                  <a:pt x="3431619" y="2137885"/>
                </a:cubicBezTo>
                <a:cubicBezTo>
                  <a:pt x="3440060" y="2141546"/>
                  <a:pt x="3446966" y="2128063"/>
                  <a:pt x="3438372" y="2124292"/>
                </a:cubicBezTo>
                <a:cubicBezTo>
                  <a:pt x="3394128" y="2105152"/>
                  <a:pt x="3366021" y="2057137"/>
                  <a:pt x="3340479" y="2018506"/>
                </a:cubicBezTo>
                <a:cubicBezTo>
                  <a:pt x="3312196" y="1975643"/>
                  <a:pt x="3287092" y="1930742"/>
                  <a:pt x="3265409" y="1884174"/>
                </a:cubicBezTo>
                <a:cubicBezTo>
                  <a:pt x="3490267" y="1876413"/>
                  <a:pt x="3757769" y="1818401"/>
                  <a:pt x="3780987" y="1549825"/>
                </a:cubicBezTo>
                <a:cubicBezTo>
                  <a:pt x="3790809" y="1463069"/>
                  <a:pt x="3792848" y="1374976"/>
                  <a:pt x="3798132" y="1287826"/>
                </a:cubicBezTo>
                <a:cubicBezTo>
                  <a:pt x="3806945" y="1109339"/>
                  <a:pt x="3826261" y="930851"/>
                  <a:pt x="3819859" y="7520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4"/>
          <p:cNvGrpSpPr/>
          <p:nvPr/>
        </p:nvGrpSpPr>
        <p:grpSpPr>
          <a:xfrm>
            <a:off x="550224" y="368620"/>
            <a:ext cx="878229" cy="627539"/>
            <a:chOff x="550224" y="368620"/>
            <a:chExt cx="878229" cy="627539"/>
          </a:xfrm>
        </p:grpSpPr>
        <p:sp>
          <p:nvSpPr>
            <p:cNvPr id="41" name="Google Shape;41;p4"/>
            <p:cNvSpPr/>
            <p:nvPr/>
          </p:nvSpPr>
          <p:spPr>
            <a:xfrm>
              <a:off x="550224" y="368620"/>
              <a:ext cx="430805" cy="627539"/>
            </a:xfrm>
            <a:custGeom>
              <a:avLst/>
              <a:gdLst/>
              <a:ahLst/>
              <a:cxnLst/>
              <a:rect l="l" t="t" r="r" b="b"/>
              <a:pathLst>
                <a:path w="204173" h="297412" extrusionOk="0">
                  <a:moveTo>
                    <a:pt x="139600" y="3918"/>
                  </a:moveTo>
                  <a:cubicBezTo>
                    <a:pt x="98338" y="-8491"/>
                    <a:pt x="54708" y="9706"/>
                    <a:pt x="28442" y="42571"/>
                  </a:cubicBezTo>
                  <a:cubicBezTo>
                    <a:pt x="-1200" y="79689"/>
                    <a:pt x="-6483" y="131738"/>
                    <a:pt x="7088" y="176311"/>
                  </a:cubicBezTo>
                  <a:cubicBezTo>
                    <a:pt x="15375" y="203497"/>
                    <a:pt x="33244" y="222045"/>
                    <a:pt x="55322" y="238993"/>
                  </a:cubicBezTo>
                  <a:cubicBezTo>
                    <a:pt x="80842" y="258550"/>
                    <a:pt x="107305" y="276835"/>
                    <a:pt x="134360" y="294199"/>
                  </a:cubicBezTo>
                  <a:cubicBezTo>
                    <a:pt x="135671" y="295098"/>
                    <a:pt x="137291" y="295449"/>
                    <a:pt x="138855" y="295142"/>
                  </a:cubicBezTo>
                  <a:cubicBezTo>
                    <a:pt x="140391" y="296326"/>
                    <a:pt x="142213" y="297093"/>
                    <a:pt x="144138" y="297334"/>
                  </a:cubicBezTo>
                  <a:cubicBezTo>
                    <a:pt x="153237" y="298606"/>
                    <a:pt x="156855" y="283982"/>
                    <a:pt x="147295" y="282667"/>
                  </a:cubicBezTo>
                  <a:cubicBezTo>
                    <a:pt x="145827" y="282448"/>
                    <a:pt x="140981" y="260479"/>
                    <a:pt x="140148" y="257081"/>
                  </a:cubicBezTo>
                  <a:cubicBezTo>
                    <a:pt x="133825" y="231100"/>
                    <a:pt x="132067" y="204221"/>
                    <a:pt x="134952" y="177648"/>
                  </a:cubicBezTo>
                  <a:cubicBezTo>
                    <a:pt x="176609" y="182954"/>
                    <a:pt x="202633" y="143665"/>
                    <a:pt x="203883" y="105670"/>
                  </a:cubicBezTo>
                  <a:cubicBezTo>
                    <a:pt x="206974" y="59694"/>
                    <a:pt x="185444" y="17687"/>
                    <a:pt x="139600" y="3918"/>
                  </a:cubicBezTo>
                  <a:close/>
                  <a:moveTo>
                    <a:pt x="183054" y="133777"/>
                  </a:moveTo>
                  <a:cubicBezTo>
                    <a:pt x="174767" y="153268"/>
                    <a:pt x="153741" y="169383"/>
                    <a:pt x="131882" y="161709"/>
                  </a:cubicBezTo>
                  <a:cubicBezTo>
                    <a:pt x="129346" y="160810"/>
                    <a:pt x="126524" y="161336"/>
                    <a:pt x="124472" y="163068"/>
                  </a:cubicBezTo>
                  <a:cubicBezTo>
                    <a:pt x="123380" y="163770"/>
                    <a:pt x="122532" y="164800"/>
                    <a:pt x="122038" y="166006"/>
                  </a:cubicBezTo>
                  <a:cubicBezTo>
                    <a:pt x="121199" y="167475"/>
                    <a:pt x="120874" y="169185"/>
                    <a:pt x="121118" y="170852"/>
                  </a:cubicBezTo>
                  <a:cubicBezTo>
                    <a:pt x="116602" y="204944"/>
                    <a:pt x="119253" y="239629"/>
                    <a:pt x="128901" y="272647"/>
                  </a:cubicBezTo>
                  <a:cubicBezTo>
                    <a:pt x="113583" y="262540"/>
                    <a:pt x="98506" y="252082"/>
                    <a:pt x="83670" y="241229"/>
                  </a:cubicBezTo>
                  <a:cubicBezTo>
                    <a:pt x="67008" y="229039"/>
                    <a:pt x="48460" y="216783"/>
                    <a:pt x="35699" y="200274"/>
                  </a:cubicBezTo>
                  <a:cubicBezTo>
                    <a:pt x="-9706" y="138886"/>
                    <a:pt x="18840" y="27553"/>
                    <a:pt x="100223" y="15450"/>
                  </a:cubicBezTo>
                  <a:cubicBezTo>
                    <a:pt x="169505" y="7667"/>
                    <a:pt x="206601" y="72783"/>
                    <a:pt x="183054" y="1337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007307" y="372376"/>
              <a:ext cx="421145" cy="613504"/>
            </a:xfrm>
            <a:custGeom>
              <a:avLst/>
              <a:gdLst/>
              <a:ahLst/>
              <a:cxnLst/>
              <a:rect l="l" t="t" r="r" b="b"/>
              <a:pathLst>
                <a:path w="199595" h="290760" extrusionOk="0">
                  <a:moveTo>
                    <a:pt x="136439" y="3825"/>
                  </a:moveTo>
                  <a:cubicBezTo>
                    <a:pt x="96098" y="-8299"/>
                    <a:pt x="53476" y="9504"/>
                    <a:pt x="27803" y="41623"/>
                  </a:cubicBezTo>
                  <a:cubicBezTo>
                    <a:pt x="-1182" y="77908"/>
                    <a:pt x="-6334" y="128751"/>
                    <a:pt x="6930" y="172359"/>
                  </a:cubicBezTo>
                  <a:cubicBezTo>
                    <a:pt x="15021" y="198932"/>
                    <a:pt x="32494" y="217063"/>
                    <a:pt x="54090" y="233616"/>
                  </a:cubicBezTo>
                  <a:cubicBezTo>
                    <a:pt x="79040" y="252735"/>
                    <a:pt x="104911" y="270603"/>
                    <a:pt x="131352" y="287573"/>
                  </a:cubicBezTo>
                  <a:cubicBezTo>
                    <a:pt x="132626" y="288472"/>
                    <a:pt x="134211" y="288801"/>
                    <a:pt x="135737" y="288494"/>
                  </a:cubicBezTo>
                  <a:cubicBezTo>
                    <a:pt x="137241" y="289678"/>
                    <a:pt x="139037" y="290423"/>
                    <a:pt x="140933" y="290686"/>
                  </a:cubicBezTo>
                  <a:cubicBezTo>
                    <a:pt x="149813" y="291914"/>
                    <a:pt x="153343" y="277641"/>
                    <a:pt x="144003" y="276347"/>
                  </a:cubicBezTo>
                  <a:cubicBezTo>
                    <a:pt x="142556" y="276150"/>
                    <a:pt x="137842" y="254664"/>
                    <a:pt x="137009" y="251332"/>
                  </a:cubicBezTo>
                  <a:cubicBezTo>
                    <a:pt x="130839" y="225943"/>
                    <a:pt x="129125" y="199677"/>
                    <a:pt x="131944" y="173697"/>
                  </a:cubicBezTo>
                  <a:cubicBezTo>
                    <a:pt x="172768" y="178893"/>
                    <a:pt x="198091" y="140481"/>
                    <a:pt x="199318" y="103341"/>
                  </a:cubicBezTo>
                  <a:cubicBezTo>
                    <a:pt x="202300" y="58352"/>
                    <a:pt x="181253" y="17287"/>
                    <a:pt x="136439" y="3825"/>
                  </a:cubicBezTo>
                  <a:close/>
                  <a:moveTo>
                    <a:pt x="178907" y="130768"/>
                  </a:moveTo>
                  <a:cubicBezTo>
                    <a:pt x="170794" y="149799"/>
                    <a:pt x="150251" y="165541"/>
                    <a:pt x="128897" y="158042"/>
                  </a:cubicBezTo>
                  <a:cubicBezTo>
                    <a:pt x="126417" y="157187"/>
                    <a:pt x="123670" y="157692"/>
                    <a:pt x="121662" y="159380"/>
                  </a:cubicBezTo>
                  <a:cubicBezTo>
                    <a:pt x="120592" y="160082"/>
                    <a:pt x="119756" y="161068"/>
                    <a:pt x="119272" y="162252"/>
                  </a:cubicBezTo>
                  <a:cubicBezTo>
                    <a:pt x="118458" y="163699"/>
                    <a:pt x="118143" y="165343"/>
                    <a:pt x="118373" y="166988"/>
                  </a:cubicBezTo>
                  <a:cubicBezTo>
                    <a:pt x="113973" y="200335"/>
                    <a:pt x="116571" y="234230"/>
                    <a:pt x="126003" y="266503"/>
                  </a:cubicBezTo>
                  <a:cubicBezTo>
                    <a:pt x="111006" y="256615"/>
                    <a:pt x="96266" y="246399"/>
                    <a:pt x="81781" y="235809"/>
                  </a:cubicBezTo>
                  <a:cubicBezTo>
                    <a:pt x="65491" y="223882"/>
                    <a:pt x="47359" y="211911"/>
                    <a:pt x="34884" y="195775"/>
                  </a:cubicBezTo>
                  <a:cubicBezTo>
                    <a:pt x="-9491" y="135855"/>
                    <a:pt x="18419" y="26955"/>
                    <a:pt x="97961" y="15116"/>
                  </a:cubicBezTo>
                  <a:cubicBezTo>
                    <a:pt x="165664" y="7508"/>
                    <a:pt x="202015" y="71133"/>
                    <a:pt x="178907" y="1307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305031" y="475050"/>
              <a:ext cx="59409" cy="175613"/>
            </a:xfrm>
            <a:custGeom>
              <a:avLst/>
              <a:gdLst/>
              <a:ahLst/>
              <a:cxnLst/>
              <a:rect l="l" t="t" r="r" b="b"/>
              <a:pathLst>
                <a:path w="28156" h="83229" extrusionOk="0">
                  <a:moveTo>
                    <a:pt x="12001" y="2074"/>
                  </a:moveTo>
                  <a:cubicBezTo>
                    <a:pt x="5687" y="-4723"/>
                    <a:pt x="-4289" y="6788"/>
                    <a:pt x="2004" y="13584"/>
                  </a:cubicBezTo>
                  <a:cubicBezTo>
                    <a:pt x="17298" y="29699"/>
                    <a:pt x="17395" y="54956"/>
                    <a:pt x="2223" y="71180"/>
                  </a:cubicBezTo>
                  <a:cubicBezTo>
                    <a:pt x="-4354" y="78459"/>
                    <a:pt x="6608" y="87887"/>
                    <a:pt x="13054" y="80608"/>
                  </a:cubicBezTo>
                  <a:cubicBezTo>
                    <a:pt x="33750" y="57455"/>
                    <a:pt x="32961" y="24678"/>
                    <a:pt x="12001" y="2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260832" y="642594"/>
              <a:ext cx="30076" cy="31226"/>
            </a:xfrm>
            <a:custGeom>
              <a:avLst/>
              <a:gdLst/>
              <a:ahLst/>
              <a:cxnLst/>
              <a:rect l="l" t="t" r="r" b="b"/>
              <a:pathLst>
                <a:path w="14254" h="14799" extrusionOk="0">
                  <a:moveTo>
                    <a:pt x="6816" y="0"/>
                  </a:moveTo>
                  <a:cubicBezTo>
                    <a:pt x="-2458" y="0"/>
                    <a:pt x="-2283" y="14799"/>
                    <a:pt x="7430" y="14799"/>
                  </a:cubicBezTo>
                  <a:cubicBezTo>
                    <a:pt x="16726" y="14799"/>
                    <a:pt x="16529" y="0"/>
                    <a:pt x="6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611671" y="601479"/>
              <a:ext cx="103968" cy="202921"/>
            </a:xfrm>
            <a:custGeom>
              <a:avLst/>
              <a:gdLst/>
              <a:ahLst/>
              <a:cxnLst/>
              <a:rect l="l" t="t" r="r" b="b"/>
              <a:pathLst>
                <a:path w="49274" h="96171" extrusionOk="0">
                  <a:moveTo>
                    <a:pt x="46778" y="83022"/>
                  </a:moveTo>
                  <a:cubicBezTo>
                    <a:pt x="27791" y="67456"/>
                    <a:pt x="9199" y="33057"/>
                    <a:pt x="16281" y="8194"/>
                  </a:cubicBezTo>
                  <a:cubicBezTo>
                    <a:pt x="18978" y="-1277"/>
                    <a:pt x="4442" y="-3163"/>
                    <a:pt x="1877" y="5848"/>
                  </a:cubicBezTo>
                  <a:cubicBezTo>
                    <a:pt x="-2947" y="22796"/>
                    <a:pt x="2271" y="39436"/>
                    <a:pt x="9112" y="55091"/>
                  </a:cubicBezTo>
                  <a:cubicBezTo>
                    <a:pt x="15689" y="70153"/>
                    <a:pt x="23933" y="83965"/>
                    <a:pt x="36802" y="94555"/>
                  </a:cubicBezTo>
                  <a:cubicBezTo>
                    <a:pt x="43994" y="100409"/>
                    <a:pt x="53991" y="88920"/>
                    <a:pt x="46778" y="830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14300" y="1186825"/>
            <a:ext cx="5715300" cy="276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Nunito SemiBold"/>
              <a:buChar char="✗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lvl="1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✗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lvl="2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lvl="3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●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lvl="4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○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lvl="5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lvl="6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●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lvl="7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○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lvl="8" indent="-406400" algn="ctr" rtl="0">
              <a:spcBef>
                <a:spcPts val="1000"/>
              </a:spcBef>
              <a:spcAft>
                <a:spcPts val="100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4"/>
          <p:cNvSpPr/>
          <p:nvPr/>
        </p:nvSpPr>
        <p:spPr>
          <a:xfrm rot="-10653455">
            <a:off x="308904" y="3412015"/>
            <a:ext cx="814998" cy="1023408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4"/>
          <p:cNvSpPr/>
          <p:nvPr/>
        </p:nvSpPr>
        <p:spPr>
          <a:xfrm rot="5624237">
            <a:off x="8289671" y="2866841"/>
            <a:ext cx="540119" cy="264234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4"/>
          <p:cNvSpPr/>
          <p:nvPr/>
        </p:nvSpPr>
        <p:spPr>
          <a:xfrm rot="5400000">
            <a:off x="6259143" y="-119213"/>
            <a:ext cx="113330" cy="954049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"/>
          <p:cNvSpPr/>
          <p:nvPr/>
        </p:nvSpPr>
        <p:spPr>
          <a:xfrm rot="5400000">
            <a:off x="6459663" y="73310"/>
            <a:ext cx="80437" cy="399039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/>
          <p:nvPr/>
        </p:nvSpPr>
        <p:spPr>
          <a:xfrm flipH="1">
            <a:off x="486100" y="253760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/>
          <p:nvPr/>
        </p:nvSpPr>
        <p:spPr>
          <a:xfrm flipH="1">
            <a:off x="509560" y="230637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chemeClr val="lt1"/>
              </a:gs>
              <a:gs pos="4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 rot="10800000">
            <a:off x="478120" y="499499"/>
            <a:ext cx="3891580" cy="4389451"/>
          </a:xfrm>
          <a:custGeom>
            <a:avLst/>
            <a:gdLst/>
            <a:ahLst/>
            <a:cxnLst/>
            <a:rect l="l" t="t" r="r" b="b"/>
            <a:pathLst>
              <a:path w="873041" h="513236" extrusionOk="0">
                <a:moveTo>
                  <a:pt x="807026" y="87874"/>
                </a:moveTo>
                <a:cubicBezTo>
                  <a:pt x="687888" y="-12496"/>
                  <a:pt x="94894" y="-27493"/>
                  <a:pt x="35062" y="46020"/>
                </a:cubicBezTo>
                <a:cubicBezTo>
                  <a:pt x="-6967" y="97718"/>
                  <a:pt x="2767" y="252111"/>
                  <a:pt x="1233" y="323344"/>
                </a:cubicBezTo>
                <a:cubicBezTo>
                  <a:pt x="-5849" y="404706"/>
                  <a:pt x="16010" y="492163"/>
                  <a:pt x="108027" y="508036"/>
                </a:cubicBezTo>
                <a:cubicBezTo>
                  <a:pt x="181211" y="520007"/>
                  <a:pt x="256478" y="507488"/>
                  <a:pt x="330298" y="508036"/>
                </a:cubicBezTo>
                <a:cubicBezTo>
                  <a:pt x="482038" y="490497"/>
                  <a:pt x="728667" y="541318"/>
                  <a:pt x="831077" y="410055"/>
                </a:cubicBezTo>
                <a:cubicBezTo>
                  <a:pt x="891479" y="316196"/>
                  <a:pt x="889396" y="168425"/>
                  <a:pt x="807026" y="878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359638" y="371200"/>
            <a:ext cx="3869146" cy="4400299"/>
          </a:xfrm>
          <a:custGeom>
            <a:avLst/>
            <a:gdLst/>
            <a:ahLst/>
            <a:cxnLst/>
            <a:rect l="l" t="t" r="r" b="b"/>
            <a:pathLst>
              <a:path w="1717712" h="1953518" extrusionOk="0">
                <a:moveTo>
                  <a:pt x="1717677" y="1051758"/>
                </a:moveTo>
                <a:cubicBezTo>
                  <a:pt x="1717041" y="813899"/>
                  <a:pt x="1713292" y="575995"/>
                  <a:pt x="1710661" y="338136"/>
                </a:cubicBezTo>
                <a:cubicBezTo>
                  <a:pt x="1721382" y="143007"/>
                  <a:pt x="1668478" y="-11692"/>
                  <a:pt x="1396636" y="695"/>
                </a:cubicBezTo>
                <a:cubicBezTo>
                  <a:pt x="1075945" y="147"/>
                  <a:pt x="626492" y="30556"/>
                  <a:pt x="313102" y="62895"/>
                </a:cubicBezTo>
                <a:cubicBezTo>
                  <a:pt x="228254" y="71248"/>
                  <a:pt x="127029" y="84929"/>
                  <a:pt x="80877" y="166423"/>
                </a:cubicBezTo>
                <a:cubicBezTo>
                  <a:pt x="57506" y="207641"/>
                  <a:pt x="52222" y="256313"/>
                  <a:pt x="47991" y="302574"/>
                </a:cubicBezTo>
                <a:cubicBezTo>
                  <a:pt x="26527" y="536443"/>
                  <a:pt x="5742" y="770773"/>
                  <a:pt x="765" y="1005673"/>
                </a:cubicBezTo>
                <a:cubicBezTo>
                  <a:pt x="-2436" y="1229303"/>
                  <a:pt x="2826" y="1455674"/>
                  <a:pt x="47355" y="1675512"/>
                </a:cubicBezTo>
                <a:cubicBezTo>
                  <a:pt x="105433" y="1930275"/>
                  <a:pt x="294247" y="1910587"/>
                  <a:pt x="507266" y="1924377"/>
                </a:cubicBezTo>
                <a:cubicBezTo>
                  <a:pt x="802152" y="1942663"/>
                  <a:pt x="1097629" y="1958514"/>
                  <a:pt x="1393172" y="1952046"/>
                </a:cubicBezTo>
                <a:cubicBezTo>
                  <a:pt x="1441055" y="1950775"/>
                  <a:pt x="1490210" y="1947420"/>
                  <a:pt x="1535440" y="1930429"/>
                </a:cubicBezTo>
                <a:cubicBezTo>
                  <a:pt x="1677402" y="1878007"/>
                  <a:pt x="1689065" y="1706645"/>
                  <a:pt x="1699874" y="1577005"/>
                </a:cubicBezTo>
                <a:cubicBezTo>
                  <a:pt x="1715068" y="1402398"/>
                  <a:pt x="1718093" y="1226979"/>
                  <a:pt x="1717677" y="1051758"/>
                </a:cubicBezTo>
                <a:close/>
                <a:moveTo>
                  <a:pt x="1684308" y="1587616"/>
                </a:moveTo>
                <a:cubicBezTo>
                  <a:pt x="1671833" y="1818701"/>
                  <a:pt x="1618008" y="1947946"/>
                  <a:pt x="1360789" y="1937861"/>
                </a:cubicBezTo>
                <a:cubicBezTo>
                  <a:pt x="1016574" y="1942663"/>
                  <a:pt x="672358" y="1921374"/>
                  <a:pt x="329042" y="1897608"/>
                </a:cubicBezTo>
                <a:cubicBezTo>
                  <a:pt x="86951" y="1886316"/>
                  <a:pt x="53428" y="1699979"/>
                  <a:pt x="34726" y="1498208"/>
                </a:cubicBezTo>
                <a:cubicBezTo>
                  <a:pt x="-9452" y="1099970"/>
                  <a:pt x="26790" y="698817"/>
                  <a:pt x="62702" y="301390"/>
                </a:cubicBezTo>
                <a:cubicBezTo>
                  <a:pt x="68753" y="111151"/>
                  <a:pt x="183835" y="84798"/>
                  <a:pt x="348357" y="74011"/>
                </a:cubicBezTo>
                <a:cubicBezTo>
                  <a:pt x="645698" y="44939"/>
                  <a:pt x="1089889" y="7404"/>
                  <a:pt x="1389160" y="15363"/>
                </a:cubicBezTo>
                <a:cubicBezTo>
                  <a:pt x="1422529" y="16262"/>
                  <a:pt x="1545876" y="-5817"/>
                  <a:pt x="1635416" y="89906"/>
                </a:cubicBezTo>
                <a:cubicBezTo>
                  <a:pt x="1708337" y="167848"/>
                  <a:pt x="1693692" y="282645"/>
                  <a:pt x="1696388" y="380999"/>
                </a:cubicBezTo>
                <a:cubicBezTo>
                  <a:pt x="1696805" y="783117"/>
                  <a:pt x="1718115" y="1186353"/>
                  <a:pt x="1684242" y="15876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883375" y="1004988"/>
            <a:ext cx="2879400" cy="95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1"/>
          </p:nvPr>
        </p:nvSpPr>
        <p:spPr>
          <a:xfrm>
            <a:off x="883525" y="2078413"/>
            <a:ext cx="2879400" cy="206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6"/>
          <p:cNvSpPr/>
          <p:nvPr/>
        </p:nvSpPr>
        <p:spPr>
          <a:xfrm rot="5400000">
            <a:off x="3614542" y="2581686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6"/>
          <p:cNvSpPr/>
          <p:nvPr/>
        </p:nvSpPr>
        <p:spPr>
          <a:xfrm rot="5400000">
            <a:off x="4155556" y="3522879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6"/>
          <p:cNvSpPr/>
          <p:nvPr/>
        </p:nvSpPr>
        <p:spPr>
          <a:xfrm rot="10800000">
            <a:off x="542537" y="4490175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6"/>
          <p:cNvSpPr/>
          <p:nvPr/>
        </p:nvSpPr>
        <p:spPr>
          <a:xfrm rot="5130764">
            <a:off x="247642" y="411835"/>
            <a:ext cx="745888" cy="775329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6"/>
          <p:cNvSpPr/>
          <p:nvPr/>
        </p:nvSpPr>
        <p:spPr>
          <a:xfrm>
            <a:off x="2994774" y="300554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1495696" y="4628071"/>
            <a:ext cx="851649" cy="155161"/>
          </a:xfrm>
          <a:custGeom>
            <a:avLst/>
            <a:gdLst/>
            <a:ahLst/>
            <a:cxnLst/>
            <a:rect l="l" t="t" r="r" b="b"/>
            <a:pathLst>
              <a:path w="403625" h="73536" extrusionOk="0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6"/>
          <p:cNvSpPr/>
          <p:nvPr/>
        </p:nvSpPr>
        <p:spPr>
          <a:xfrm rot="10800000">
            <a:off x="545766" y="4680253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325536" y="1027644"/>
            <a:ext cx="113330" cy="954049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257001" y="1121076"/>
            <a:ext cx="80437" cy="399039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2910561" y="377935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4390454" y="411302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9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9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244743" y="409436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8624662" y="1757104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4654424" y="4555495"/>
            <a:ext cx="681049" cy="214332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642525" y="4216625"/>
            <a:ext cx="5890324" cy="562639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823076" y="4261808"/>
            <a:ext cx="5522700" cy="3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0"/>
          <p:cNvSpPr/>
          <p:nvPr/>
        </p:nvSpPr>
        <p:spPr>
          <a:xfrm rot="5400000">
            <a:off x="312168" y="30461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/>
          <p:nvPr/>
        </p:nvSpPr>
        <p:spPr>
          <a:xfrm rot="-9525180">
            <a:off x="252849" y="4358394"/>
            <a:ext cx="290510" cy="231333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0"/>
          <p:cNvSpPr/>
          <p:nvPr/>
        </p:nvSpPr>
        <p:spPr>
          <a:xfrm rot="-9525180">
            <a:off x="217769" y="4512917"/>
            <a:ext cx="132490" cy="91286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0"/>
          <p:cNvSpPr/>
          <p:nvPr/>
        </p:nvSpPr>
        <p:spPr>
          <a:xfrm rot="-167066">
            <a:off x="4934240" y="363639"/>
            <a:ext cx="888144" cy="61489"/>
          </a:xfrm>
          <a:custGeom>
            <a:avLst/>
            <a:gdLst/>
            <a:ahLst/>
            <a:cxnLst/>
            <a:rect l="l" t="t" r="r" b="b"/>
            <a:pathLst>
              <a:path w="420923" h="29142" extrusionOk="0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0"/>
          <p:cNvSpPr/>
          <p:nvPr/>
        </p:nvSpPr>
        <p:spPr>
          <a:xfrm rot="-167066">
            <a:off x="5876367" y="368207"/>
            <a:ext cx="86889" cy="31179"/>
          </a:xfrm>
          <a:custGeom>
            <a:avLst/>
            <a:gdLst/>
            <a:ahLst/>
            <a:cxnLst/>
            <a:rect l="l" t="t" r="r" b="b"/>
            <a:pathLst>
              <a:path w="41180" h="14777" extrusionOk="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0"/>
          <p:cNvSpPr/>
          <p:nvPr/>
        </p:nvSpPr>
        <p:spPr>
          <a:xfrm rot="-167066">
            <a:off x="6046138" y="354459"/>
            <a:ext cx="299726" cy="40681"/>
          </a:xfrm>
          <a:custGeom>
            <a:avLst/>
            <a:gdLst/>
            <a:ahLst/>
            <a:cxnLst/>
            <a:rect l="l" t="t" r="r" b="b"/>
            <a:pathLst>
              <a:path w="142051" h="19280" extrusionOk="0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0"/>
          <p:cNvSpPr/>
          <p:nvPr/>
        </p:nvSpPr>
        <p:spPr>
          <a:xfrm rot="5400000">
            <a:off x="8280263" y="2495763"/>
            <a:ext cx="850640" cy="154977"/>
          </a:xfrm>
          <a:custGeom>
            <a:avLst/>
            <a:gdLst/>
            <a:ahLst/>
            <a:cxnLst/>
            <a:rect l="l" t="t" r="r" b="b"/>
            <a:pathLst>
              <a:path w="403625" h="73536" extrusionOk="0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-5673298">
            <a:off x="2374092" y="4308014"/>
            <a:ext cx="113285" cy="95367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673298">
            <a:off x="2213926" y="4684679"/>
            <a:ext cx="80405" cy="39888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>
            <a:off x="5590150" y="299125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>
            <a:off x="331162" y="1999469"/>
            <a:ext cx="211591" cy="2679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>
            <a:off x="8564788" y="3584529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5069525">
            <a:off x="7853134" y="3741816"/>
            <a:ext cx="814157" cy="1022353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5400000">
            <a:off x="305418" y="30461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12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 rot="-5673298">
            <a:off x="2374092" y="4308014"/>
            <a:ext cx="113285" cy="95367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 rot="-5673298">
            <a:off x="2213926" y="4684679"/>
            <a:ext cx="80405" cy="39888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>
            <a:off x="5590150" y="299125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331162" y="1999469"/>
            <a:ext cx="211591" cy="2679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>
            <a:off x="8564788" y="3584529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 rot="5069525">
            <a:off x="7853134" y="3741816"/>
            <a:ext cx="814157" cy="1022353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 rot="5400000">
            <a:off x="305418" y="30461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Half">
  <p:cSld name="BLANK_1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/>
          <p:nvPr/>
        </p:nvSpPr>
        <p:spPr>
          <a:xfrm rot="-1760302">
            <a:off x="4588400" y="637136"/>
            <a:ext cx="4206636" cy="4111947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9" name="Google Shape;169;p13"/>
          <p:cNvGrpSpPr/>
          <p:nvPr/>
        </p:nvGrpSpPr>
        <p:grpSpPr>
          <a:xfrm>
            <a:off x="4377287" y="431563"/>
            <a:ext cx="4360802" cy="4280374"/>
            <a:chOff x="576654" y="555403"/>
            <a:chExt cx="3865959" cy="3794658"/>
          </a:xfrm>
        </p:grpSpPr>
        <p:sp>
          <p:nvSpPr>
            <p:cNvPr id="170" name="Google Shape;170;p13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3"/>
          <p:cNvSpPr/>
          <p:nvPr/>
        </p:nvSpPr>
        <p:spPr>
          <a:xfrm rot="2700000">
            <a:off x="4969709" y="954676"/>
            <a:ext cx="200969" cy="172851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 rot="8434612">
            <a:off x="7810734" y="3959265"/>
            <a:ext cx="540275" cy="264310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683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>
            <a:spLocks noGrp="1"/>
          </p:cNvSpPr>
          <p:nvPr>
            <p:ph type="ctrTitle"/>
          </p:nvPr>
        </p:nvSpPr>
        <p:spPr>
          <a:xfrm>
            <a:off x="1867900" y="1731475"/>
            <a:ext cx="5408100" cy="168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Processadors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 err="1"/>
              <a:t>digitals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EE3B0BE9-53D0-4B7E-A9CF-1662685331B4}"/>
              </a:ext>
            </a:extLst>
          </p:cNvPr>
          <p:cNvSpPr txBox="1"/>
          <p:nvPr/>
        </p:nvSpPr>
        <p:spPr>
          <a:xfrm>
            <a:off x="6289964" y="3412075"/>
            <a:ext cx="115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900" dirty="0" err="1">
                <a:latin typeface="+mn-lt"/>
                <a:cs typeface="Amatic SC" panose="020B0604020202020204" charset="-79"/>
              </a:rPr>
              <a:t>Sònia</a:t>
            </a:r>
            <a:r>
              <a:rPr lang="es-ES" sz="900" dirty="0">
                <a:latin typeface="+mn-lt"/>
                <a:cs typeface="Amatic SC" panose="020B0604020202020204" charset="-79"/>
              </a:rPr>
              <a:t> Sahuquillo</a:t>
            </a:r>
          </a:p>
          <a:p>
            <a:pPr algn="just"/>
            <a:r>
              <a:rPr lang="es-ES" sz="900" dirty="0">
                <a:latin typeface="+mn-lt"/>
                <a:cs typeface="Amatic SC" panose="020B0604020202020204" charset="-79"/>
              </a:rPr>
              <a:t>Guillermo Medina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body" idx="1"/>
          </p:nvPr>
        </p:nvSpPr>
        <p:spPr>
          <a:xfrm>
            <a:off x="1714300" y="316801"/>
            <a:ext cx="5715300" cy="11159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ES" dirty="0"/>
              <a:t>ESQUEMA DE CONEXIONES</a:t>
            </a:r>
            <a:endParaRPr dirty="0"/>
          </a:p>
        </p:txBody>
      </p:sp>
      <p:sp>
        <p:nvSpPr>
          <p:cNvPr id="220" name="Google Shape;220;p1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2335B6FA-FBDA-EEC4-28F9-B6BA19BEF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15" y="1087924"/>
            <a:ext cx="7603360" cy="3376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2067323"/>
            <a:ext cx="5597100" cy="84905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Software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4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" name="Google Shape;487;p41">
            <a:extLst>
              <a:ext uri="{FF2B5EF4-FFF2-40B4-BE49-F238E27FC236}">
                <a16:creationId xmlns:a16="http://schemas.microsoft.com/office/drawing/2014/main" xmlns="" id="{491784B0-6D46-42F8-ADAA-A749DA792512}"/>
              </a:ext>
            </a:extLst>
          </p:cNvPr>
          <p:cNvSpPr/>
          <p:nvPr/>
        </p:nvSpPr>
        <p:spPr>
          <a:xfrm>
            <a:off x="6857662" y="870913"/>
            <a:ext cx="320772" cy="804063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88;p41">
            <a:extLst>
              <a:ext uri="{FF2B5EF4-FFF2-40B4-BE49-F238E27FC236}">
                <a16:creationId xmlns:a16="http://schemas.microsoft.com/office/drawing/2014/main" xmlns="" id="{9BF39A14-A2B6-4910-A051-7124E5BFC997}"/>
              </a:ext>
            </a:extLst>
          </p:cNvPr>
          <p:cNvSpPr/>
          <p:nvPr/>
        </p:nvSpPr>
        <p:spPr>
          <a:xfrm>
            <a:off x="7210214" y="870913"/>
            <a:ext cx="320772" cy="799836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7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Código</a:t>
            </a:r>
            <a:endParaRPr dirty="0"/>
          </a:p>
        </p:txBody>
      </p:sp>
      <p:sp>
        <p:nvSpPr>
          <p:cNvPr id="192" name="Google Shape;192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7742111" y="3713990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5;p23">
            <a:extLst>
              <a:ext uri="{FF2B5EF4-FFF2-40B4-BE49-F238E27FC236}">
                <a16:creationId xmlns:a16="http://schemas.microsoft.com/office/drawing/2014/main" xmlns="" id="{43C9DB03-8F6A-48DA-9841-183F33959839}"/>
              </a:ext>
            </a:extLst>
          </p:cNvPr>
          <p:cNvSpPr/>
          <p:nvPr/>
        </p:nvSpPr>
        <p:spPr>
          <a:xfrm>
            <a:off x="6077707" y="1644751"/>
            <a:ext cx="1854000" cy="18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Google Shape;146;p23">
            <a:extLst>
              <a:ext uri="{FF2B5EF4-FFF2-40B4-BE49-F238E27FC236}">
                <a16:creationId xmlns:a16="http://schemas.microsoft.com/office/drawing/2014/main" xmlns="" id="{BBD66910-2E39-49D0-9ED0-33C3683767EC}"/>
              </a:ext>
            </a:extLst>
          </p:cNvPr>
          <p:cNvSpPr txBox="1"/>
          <p:nvPr/>
        </p:nvSpPr>
        <p:spPr>
          <a:xfrm>
            <a:off x="6386102" y="2311040"/>
            <a:ext cx="12906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000" dirty="0">
                <a:solidFill>
                  <a:srgbClr val="FFFFFF"/>
                </a:solidFill>
                <a:latin typeface="Nunito" panose="020B0604020202020204" charset="0"/>
                <a:ea typeface="Muli"/>
                <a:cs typeface="Muli"/>
                <a:sym typeface="Muli"/>
              </a:rPr>
              <a:t>Motores</a:t>
            </a:r>
            <a:endParaRPr sz="1000" dirty="0">
              <a:solidFill>
                <a:srgbClr val="FFFFFF"/>
              </a:solidFill>
              <a:latin typeface="Nunito" panose="020B0604020202020204" charset="0"/>
              <a:ea typeface="Muli"/>
              <a:cs typeface="Muli"/>
              <a:sym typeface="Muli"/>
            </a:endParaRPr>
          </a:p>
        </p:txBody>
      </p:sp>
      <p:sp>
        <p:nvSpPr>
          <p:cNvPr id="12" name="Google Shape;147;p23">
            <a:extLst>
              <a:ext uri="{FF2B5EF4-FFF2-40B4-BE49-F238E27FC236}">
                <a16:creationId xmlns:a16="http://schemas.microsoft.com/office/drawing/2014/main" xmlns="" id="{8B86F49C-2316-4072-AEFF-DE3E87433768}"/>
              </a:ext>
            </a:extLst>
          </p:cNvPr>
          <p:cNvSpPr/>
          <p:nvPr/>
        </p:nvSpPr>
        <p:spPr>
          <a:xfrm>
            <a:off x="4433102" y="1644751"/>
            <a:ext cx="1854000" cy="185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" name="Google Shape;148;p23">
            <a:extLst>
              <a:ext uri="{FF2B5EF4-FFF2-40B4-BE49-F238E27FC236}">
                <a16:creationId xmlns:a16="http://schemas.microsoft.com/office/drawing/2014/main" xmlns="" id="{92C2628B-27BB-49CA-B542-C085CC04E51C}"/>
              </a:ext>
            </a:extLst>
          </p:cNvPr>
          <p:cNvSpPr txBox="1"/>
          <p:nvPr/>
        </p:nvSpPr>
        <p:spPr>
          <a:xfrm>
            <a:off x="4764300" y="2311040"/>
            <a:ext cx="12906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000" dirty="0">
                <a:solidFill>
                  <a:srgbClr val="FFFFFF"/>
                </a:solidFill>
                <a:latin typeface="Nunito" panose="020B0604020202020204" charset="0"/>
                <a:ea typeface="Muli"/>
                <a:cs typeface="Muli"/>
                <a:sym typeface="Muli"/>
              </a:rPr>
              <a:t>Página Web</a:t>
            </a:r>
            <a:endParaRPr sz="1000" dirty="0">
              <a:solidFill>
                <a:srgbClr val="FFFFFF"/>
              </a:solidFill>
              <a:latin typeface="Nunito" panose="020B0604020202020204" charset="0"/>
              <a:ea typeface="Muli"/>
              <a:cs typeface="Muli"/>
              <a:sym typeface="Muli"/>
            </a:endParaRPr>
          </a:p>
        </p:txBody>
      </p:sp>
      <p:sp>
        <p:nvSpPr>
          <p:cNvPr id="14" name="Google Shape;149;p23">
            <a:extLst>
              <a:ext uri="{FF2B5EF4-FFF2-40B4-BE49-F238E27FC236}">
                <a16:creationId xmlns:a16="http://schemas.microsoft.com/office/drawing/2014/main" xmlns="" id="{A2D8A096-99B3-4C2B-90E4-4844ECA4587B}"/>
              </a:ext>
            </a:extLst>
          </p:cNvPr>
          <p:cNvSpPr/>
          <p:nvPr/>
        </p:nvSpPr>
        <p:spPr>
          <a:xfrm>
            <a:off x="2834102" y="1644762"/>
            <a:ext cx="1854000" cy="18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Google Shape;150;p23">
            <a:extLst>
              <a:ext uri="{FF2B5EF4-FFF2-40B4-BE49-F238E27FC236}">
                <a16:creationId xmlns:a16="http://schemas.microsoft.com/office/drawing/2014/main" xmlns="" id="{DDF4AEAF-1758-4C5E-8786-75985A453EFE}"/>
              </a:ext>
            </a:extLst>
          </p:cNvPr>
          <p:cNvSpPr txBox="1"/>
          <p:nvPr/>
        </p:nvSpPr>
        <p:spPr>
          <a:xfrm>
            <a:off x="3089103" y="2311040"/>
            <a:ext cx="1420192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000" dirty="0">
                <a:solidFill>
                  <a:srgbClr val="FFFFFF"/>
                </a:solidFill>
                <a:latin typeface="Nunito" panose="020B0604020202020204" charset="0"/>
                <a:ea typeface="Muli"/>
                <a:cs typeface="Muli"/>
                <a:sym typeface="Muli"/>
              </a:rPr>
              <a:t>Conexiones</a:t>
            </a:r>
            <a:endParaRPr sz="1000" dirty="0">
              <a:solidFill>
                <a:srgbClr val="FFFFFF"/>
              </a:solidFill>
              <a:latin typeface="Nunito" panose="020B0604020202020204" charset="0"/>
              <a:ea typeface="Muli"/>
              <a:cs typeface="Muli"/>
              <a:sym typeface="Muli"/>
            </a:endParaRPr>
          </a:p>
        </p:txBody>
      </p:sp>
      <p:sp>
        <p:nvSpPr>
          <p:cNvPr id="16" name="Google Shape;151;p23">
            <a:extLst>
              <a:ext uri="{FF2B5EF4-FFF2-40B4-BE49-F238E27FC236}">
                <a16:creationId xmlns:a16="http://schemas.microsoft.com/office/drawing/2014/main" xmlns="" id="{124A8A9E-2560-46FA-9C92-8A8FDEEFE24E}"/>
              </a:ext>
            </a:extLst>
          </p:cNvPr>
          <p:cNvSpPr/>
          <p:nvPr/>
        </p:nvSpPr>
        <p:spPr>
          <a:xfrm>
            <a:off x="1212300" y="1644762"/>
            <a:ext cx="1854000" cy="185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Google Shape;152;p23">
            <a:extLst>
              <a:ext uri="{FF2B5EF4-FFF2-40B4-BE49-F238E27FC236}">
                <a16:creationId xmlns:a16="http://schemas.microsoft.com/office/drawing/2014/main" xmlns="" id="{C98BF541-CB83-40C0-87C0-304EED10B93F}"/>
              </a:ext>
            </a:extLst>
          </p:cNvPr>
          <p:cNvSpPr txBox="1"/>
          <p:nvPr/>
        </p:nvSpPr>
        <p:spPr>
          <a:xfrm>
            <a:off x="1275350" y="2311050"/>
            <a:ext cx="12906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000" dirty="0">
                <a:solidFill>
                  <a:srgbClr val="FFFFFF"/>
                </a:solidFill>
                <a:latin typeface="Nunito" panose="020B0604020202020204" charset="0"/>
                <a:ea typeface="Muli"/>
                <a:cs typeface="Muli"/>
                <a:sym typeface="Muli"/>
              </a:rPr>
              <a:t>Librerías y SSID</a:t>
            </a:r>
            <a:endParaRPr sz="1000" dirty="0">
              <a:solidFill>
                <a:srgbClr val="FFFFFF"/>
              </a:solidFill>
              <a:latin typeface="Nunito" panose="020B0604020202020204" charset="0"/>
              <a:ea typeface="Muli"/>
              <a:cs typeface="Muli"/>
              <a:sym typeface="Muli"/>
            </a:endParaRPr>
          </a:p>
        </p:txBody>
      </p:sp>
      <p:grpSp>
        <p:nvGrpSpPr>
          <p:cNvPr id="18" name="Google Shape;153;p23">
            <a:extLst>
              <a:ext uri="{FF2B5EF4-FFF2-40B4-BE49-F238E27FC236}">
                <a16:creationId xmlns:a16="http://schemas.microsoft.com/office/drawing/2014/main" xmlns="" id="{87AD50F7-74D9-4ECB-9808-878CA2000C2A}"/>
              </a:ext>
            </a:extLst>
          </p:cNvPr>
          <p:cNvGrpSpPr/>
          <p:nvPr/>
        </p:nvGrpSpPr>
        <p:grpSpPr>
          <a:xfrm>
            <a:off x="1212300" y="1644751"/>
            <a:ext cx="6719407" cy="1854010"/>
            <a:chOff x="1212300" y="1644751"/>
            <a:chExt cx="6719407" cy="1854010"/>
          </a:xfrm>
        </p:grpSpPr>
        <p:sp>
          <p:nvSpPr>
            <p:cNvPr id="19" name="Google Shape;154;p23">
              <a:extLst>
                <a:ext uri="{FF2B5EF4-FFF2-40B4-BE49-F238E27FC236}">
                  <a16:creationId xmlns:a16="http://schemas.microsoft.com/office/drawing/2014/main" xmlns="" id="{FF4FDEEF-4B45-4273-813A-1645C6F37F75}"/>
                </a:ext>
              </a:extLst>
            </p:cNvPr>
            <p:cNvSpPr/>
            <p:nvPr/>
          </p:nvSpPr>
          <p:spPr>
            <a:xfrm>
              <a:off x="6077707" y="1644751"/>
              <a:ext cx="1854000" cy="1854000"/>
            </a:xfrm>
            <a:prstGeom prst="ellipse">
              <a:avLst/>
            </a:prstGeom>
            <a:noFill/>
            <a:ln w="9525" cap="flat" cmpd="sng">
              <a:solidFill>
                <a:srgbClr val="7C7F9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0" name="Google Shape;155;p23">
              <a:extLst>
                <a:ext uri="{FF2B5EF4-FFF2-40B4-BE49-F238E27FC236}">
                  <a16:creationId xmlns:a16="http://schemas.microsoft.com/office/drawing/2014/main" xmlns="" id="{7F57D282-C34F-4801-9E6B-5D11C4AD0EE8}"/>
                </a:ext>
              </a:extLst>
            </p:cNvPr>
            <p:cNvSpPr/>
            <p:nvPr/>
          </p:nvSpPr>
          <p:spPr>
            <a:xfrm>
              <a:off x="4455905" y="1644751"/>
              <a:ext cx="1854000" cy="1854000"/>
            </a:xfrm>
            <a:prstGeom prst="ellipse">
              <a:avLst/>
            </a:prstGeom>
            <a:noFill/>
            <a:ln w="9525" cap="flat" cmpd="sng">
              <a:solidFill>
                <a:srgbClr val="7C7F9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1" name="Google Shape;156;p23">
              <a:extLst>
                <a:ext uri="{FF2B5EF4-FFF2-40B4-BE49-F238E27FC236}">
                  <a16:creationId xmlns:a16="http://schemas.microsoft.com/office/drawing/2014/main" xmlns="" id="{9C661D75-407D-4CF4-8CA3-1691C2EE5230}"/>
                </a:ext>
              </a:extLst>
            </p:cNvPr>
            <p:cNvSpPr/>
            <p:nvPr/>
          </p:nvSpPr>
          <p:spPr>
            <a:xfrm>
              <a:off x="2834102" y="1644762"/>
              <a:ext cx="1854000" cy="1854000"/>
            </a:xfrm>
            <a:prstGeom prst="ellipse">
              <a:avLst/>
            </a:prstGeom>
            <a:noFill/>
            <a:ln w="9525" cap="flat" cmpd="sng">
              <a:solidFill>
                <a:srgbClr val="7C7F9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2" name="Google Shape;157;p23">
              <a:extLst>
                <a:ext uri="{FF2B5EF4-FFF2-40B4-BE49-F238E27FC236}">
                  <a16:creationId xmlns:a16="http://schemas.microsoft.com/office/drawing/2014/main" xmlns="" id="{AA438BA1-4668-4ADA-8D36-AC42D2BBDBAA}"/>
                </a:ext>
              </a:extLst>
            </p:cNvPr>
            <p:cNvSpPr/>
            <p:nvPr/>
          </p:nvSpPr>
          <p:spPr>
            <a:xfrm>
              <a:off x="1212300" y="1644762"/>
              <a:ext cx="1854000" cy="1854000"/>
            </a:xfrm>
            <a:prstGeom prst="ellipse">
              <a:avLst/>
            </a:prstGeom>
            <a:noFill/>
            <a:ln w="9525" cap="flat" cmpd="sng">
              <a:solidFill>
                <a:srgbClr val="7C7F9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59151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36CCAEAC-3CF6-4ECF-9160-0D6A7AD412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B54ED399-92A0-486C-93DE-0966C9120DD2}"/>
              </a:ext>
            </a:extLst>
          </p:cNvPr>
          <p:cNvSpPr txBox="1"/>
          <p:nvPr/>
        </p:nvSpPr>
        <p:spPr>
          <a:xfrm>
            <a:off x="948391" y="583201"/>
            <a:ext cx="5056409" cy="30777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Librerías y declaración SSID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3CEDE0E3-FBD6-97C4-5264-07ABB0731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91" y="1357143"/>
            <a:ext cx="4401164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14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C17D354A-1C98-4F18-A5BB-287C3F0A88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14</a:t>
            </a:fld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801E395E-72C4-4188-A794-D14037975122}"/>
              </a:ext>
            </a:extLst>
          </p:cNvPr>
          <p:cNvSpPr/>
          <p:nvPr/>
        </p:nvSpPr>
        <p:spPr>
          <a:xfrm>
            <a:off x="8832112" y="4693376"/>
            <a:ext cx="120963" cy="300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455352E0-AAAF-415E-A753-C5EF16F49263}"/>
              </a:ext>
            </a:extLst>
          </p:cNvPr>
          <p:cNvSpPr txBox="1"/>
          <p:nvPr/>
        </p:nvSpPr>
        <p:spPr>
          <a:xfrm>
            <a:off x="820800" y="619738"/>
            <a:ext cx="5212800" cy="307777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err="1"/>
              <a:t>Connexiones</a:t>
            </a:r>
            <a:r>
              <a:rPr lang="es-ES" dirty="0"/>
              <a:t> y definiciones generales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FAE9CFA0-CFC4-88F9-F998-04DA784BD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83" y="2362171"/>
            <a:ext cx="1676634" cy="41915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8A151E18-BE8B-5306-D2DE-2D6B467A9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965" y="1202971"/>
            <a:ext cx="3490390" cy="33780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B436B276-8A35-3789-920D-AE018AEB5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003" y="1578276"/>
            <a:ext cx="2383787" cy="42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59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C17D354A-1C98-4F18-A5BB-287C3F0A88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6E5A3B58-4A88-488C-A1DB-3E820ED24A85}"/>
              </a:ext>
            </a:extLst>
          </p:cNvPr>
          <p:cNvSpPr txBox="1"/>
          <p:nvPr/>
        </p:nvSpPr>
        <p:spPr>
          <a:xfrm>
            <a:off x="775926" y="635741"/>
            <a:ext cx="5293674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>
                <a:latin typeface="+mj-lt"/>
              </a:rPr>
              <a:t>Página Web – </a:t>
            </a:r>
            <a:r>
              <a:rPr lang="es-ES" dirty="0" err="1">
                <a:latin typeface="+mj-lt"/>
              </a:rPr>
              <a:t>Acces</a:t>
            </a:r>
            <a:r>
              <a:rPr lang="es-ES" dirty="0">
                <a:latin typeface="+mj-lt"/>
              </a:rPr>
              <a:t> Point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801E395E-72C4-4188-A794-D14037975122}"/>
              </a:ext>
            </a:extLst>
          </p:cNvPr>
          <p:cNvSpPr/>
          <p:nvPr/>
        </p:nvSpPr>
        <p:spPr>
          <a:xfrm>
            <a:off x="8832112" y="4693376"/>
            <a:ext cx="120963" cy="300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000F9CE5-261D-EFB4-3DEA-C0A2DE464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08" y="2352609"/>
            <a:ext cx="4544291" cy="27216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079B55CD-532D-0B33-C766-55C3E2773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200" y="196388"/>
            <a:ext cx="5712325" cy="19636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BB0C0D2B-75EA-0ADB-2986-0F3101C14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755" y="1086171"/>
            <a:ext cx="1792751" cy="388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50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C17D354A-1C98-4F18-A5BB-287C3F0A88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16</a:t>
            </a:fld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801E395E-72C4-4188-A794-D14037975122}"/>
              </a:ext>
            </a:extLst>
          </p:cNvPr>
          <p:cNvSpPr/>
          <p:nvPr/>
        </p:nvSpPr>
        <p:spPr>
          <a:xfrm>
            <a:off x="8832112" y="4693376"/>
            <a:ext cx="120963" cy="300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ADA6D82B-527C-4A05-960C-5D19E277A674}"/>
              </a:ext>
            </a:extLst>
          </p:cNvPr>
          <p:cNvSpPr txBox="1"/>
          <p:nvPr/>
        </p:nvSpPr>
        <p:spPr>
          <a:xfrm>
            <a:off x="800986" y="657341"/>
            <a:ext cx="5355014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Motores, </a:t>
            </a:r>
            <a:r>
              <a:rPr lang="es-ES" dirty="0" err="1"/>
              <a:t>buzzer</a:t>
            </a:r>
            <a:r>
              <a:rPr lang="es-ES" dirty="0"/>
              <a:t>, sensor ultrasonido.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E064D55B-516F-CABF-3E95-71F80A372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86" y="1152316"/>
            <a:ext cx="6849711" cy="347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30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C17D354A-1C98-4F18-A5BB-287C3F0A88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17</a:t>
            </a:fld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801E395E-72C4-4188-A794-D14037975122}"/>
              </a:ext>
            </a:extLst>
          </p:cNvPr>
          <p:cNvSpPr/>
          <p:nvPr/>
        </p:nvSpPr>
        <p:spPr>
          <a:xfrm>
            <a:off x="8832112" y="4693376"/>
            <a:ext cx="120963" cy="300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ADA6D82B-527C-4A05-960C-5D19E277A674}"/>
              </a:ext>
            </a:extLst>
          </p:cNvPr>
          <p:cNvSpPr txBox="1"/>
          <p:nvPr/>
        </p:nvSpPr>
        <p:spPr>
          <a:xfrm>
            <a:off x="800986" y="657341"/>
            <a:ext cx="5355014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Motores, </a:t>
            </a:r>
            <a:r>
              <a:rPr lang="es-ES" dirty="0" err="1"/>
              <a:t>buzzer</a:t>
            </a:r>
            <a:r>
              <a:rPr lang="es-ES" dirty="0"/>
              <a:t>, sensor ultrasonido.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D9C85103-8A48-661D-D204-D10AB35BC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86" y="2856855"/>
            <a:ext cx="4722221" cy="16293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1FE7CE07-9BBF-A865-23FF-120C7F95C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86" y="1056296"/>
            <a:ext cx="4722221" cy="162930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52062693-0DD9-D3F8-413A-47665C71A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800" y="1056295"/>
            <a:ext cx="3331312" cy="34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09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2067323"/>
            <a:ext cx="5597100" cy="84905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Multimedia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5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" name="Google Shape;487;p41">
            <a:extLst>
              <a:ext uri="{FF2B5EF4-FFF2-40B4-BE49-F238E27FC236}">
                <a16:creationId xmlns:a16="http://schemas.microsoft.com/office/drawing/2014/main" xmlns="" id="{491784B0-6D46-42F8-ADAA-A749DA792512}"/>
              </a:ext>
            </a:extLst>
          </p:cNvPr>
          <p:cNvSpPr/>
          <p:nvPr/>
        </p:nvSpPr>
        <p:spPr>
          <a:xfrm>
            <a:off x="6857662" y="870913"/>
            <a:ext cx="320772" cy="804063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88;p41">
            <a:extLst>
              <a:ext uri="{FF2B5EF4-FFF2-40B4-BE49-F238E27FC236}">
                <a16:creationId xmlns:a16="http://schemas.microsoft.com/office/drawing/2014/main" xmlns="" id="{9BF39A14-A2B6-4910-A051-7124E5BFC997}"/>
              </a:ext>
            </a:extLst>
          </p:cNvPr>
          <p:cNvSpPr/>
          <p:nvPr/>
        </p:nvSpPr>
        <p:spPr>
          <a:xfrm>
            <a:off x="7210214" y="870913"/>
            <a:ext cx="320772" cy="799836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50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1030;p35">
            <a:extLst>
              <a:ext uri="{FF2B5EF4-FFF2-40B4-BE49-F238E27FC236}">
                <a16:creationId xmlns:a16="http://schemas.microsoft.com/office/drawing/2014/main" xmlns="" id="{D0C4F4C7-58BE-4125-A7EA-67CE8AD9E83A}"/>
              </a:ext>
            </a:extLst>
          </p:cNvPr>
          <p:cNvGrpSpPr/>
          <p:nvPr/>
        </p:nvGrpSpPr>
        <p:grpSpPr>
          <a:xfrm>
            <a:off x="4035333" y="1202320"/>
            <a:ext cx="4369042" cy="3001086"/>
            <a:chOff x="238100" y="603575"/>
            <a:chExt cx="7144650" cy="4507825"/>
          </a:xfrm>
        </p:grpSpPr>
        <p:sp>
          <p:nvSpPr>
            <p:cNvPr id="37" name="Google Shape;1031;p35">
              <a:extLst>
                <a:ext uri="{FF2B5EF4-FFF2-40B4-BE49-F238E27FC236}">
                  <a16:creationId xmlns:a16="http://schemas.microsoft.com/office/drawing/2014/main" xmlns="" id="{65CC8802-A624-42D1-AB2E-7946A7D40C99}"/>
                </a:ext>
              </a:extLst>
            </p:cNvPr>
            <p:cNvSpPr/>
            <p:nvPr/>
          </p:nvSpPr>
          <p:spPr>
            <a:xfrm>
              <a:off x="3232475" y="2089250"/>
              <a:ext cx="1029650" cy="1092875"/>
            </a:xfrm>
            <a:custGeom>
              <a:avLst/>
              <a:gdLst/>
              <a:ahLst/>
              <a:cxnLst/>
              <a:rect l="l" t="t" r="r" b="b"/>
              <a:pathLst>
                <a:path w="41186" h="43715" extrusionOk="0">
                  <a:moveTo>
                    <a:pt x="6659" y="1"/>
                  </a:moveTo>
                  <a:cubicBezTo>
                    <a:pt x="6129" y="1"/>
                    <a:pt x="5639" y="51"/>
                    <a:pt x="5196" y="157"/>
                  </a:cubicBezTo>
                  <a:cubicBezTo>
                    <a:pt x="5196" y="157"/>
                    <a:pt x="0" y="820"/>
                    <a:pt x="23" y="12340"/>
                  </a:cubicBezTo>
                  <a:cubicBezTo>
                    <a:pt x="47" y="23691"/>
                    <a:pt x="255" y="43715"/>
                    <a:pt x="6298" y="43715"/>
                  </a:cubicBezTo>
                  <a:cubicBezTo>
                    <a:pt x="6388" y="43715"/>
                    <a:pt x="6479" y="43710"/>
                    <a:pt x="6572" y="43701"/>
                  </a:cubicBezTo>
                  <a:cubicBezTo>
                    <a:pt x="12882" y="43089"/>
                    <a:pt x="41185" y="24970"/>
                    <a:pt x="40349" y="20714"/>
                  </a:cubicBezTo>
                  <a:cubicBezTo>
                    <a:pt x="39556" y="16680"/>
                    <a:pt x="16325" y="1"/>
                    <a:pt x="66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2;p35">
              <a:extLst>
                <a:ext uri="{FF2B5EF4-FFF2-40B4-BE49-F238E27FC236}">
                  <a16:creationId xmlns:a16="http://schemas.microsoft.com/office/drawing/2014/main" xmlns="" id="{2C5D9EB4-1FDA-4324-88F1-14C6B6932482}"/>
                </a:ext>
              </a:extLst>
            </p:cNvPr>
            <p:cNvSpPr/>
            <p:nvPr/>
          </p:nvSpPr>
          <p:spPr>
            <a:xfrm>
              <a:off x="238100" y="603575"/>
              <a:ext cx="7144650" cy="4507825"/>
            </a:xfrm>
            <a:custGeom>
              <a:avLst/>
              <a:gdLst/>
              <a:ahLst/>
              <a:cxnLst/>
              <a:rect l="l" t="t" r="r" b="b"/>
              <a:pathLst>
                <a:path w="285786" h="180313" extrusionOk="0">
                  <a:moveTo>
                    <a:pt x="154305" y="2668"/>
                  </a:moveTo>
                  <a:cubicBezTo>
                    <a:pt x="160742" y="2668"/>
                    <a:pt x="167178" y="2691"/>
                    <a:pt x="173613" y="2734"/>
                  </a:cubicBezTo>
                  <a:cubicBezTo>
                    <a:pt x="204332" y="2938"/>
                    <a:pt x="235476" y="2838"/>
                    <a:pt x="266051" y="6210"/>
                  </a:cubicBezTo>
                  <a:cubicBezTo>
                    <a:pt x="269630" y="6605"/>
                    <a:pt x="273279" y="6995"/>
                    <a:pt x="276774" y="7894"/>
                  </a:cubicBezTo>
                  <a:cubicBezTo>
                    <a:pt x="278778" y="8407"/>
                    <a:pt x="279398" y="8424"/>
                    <a:pt x="279627" y="10041"/>
                  </a:cubicBezTo>
                  <a:cubicBezTo>
                    <a:pt x="280271" y="14588"/>
                    <a:pt x="280036" y="19417"/>
                    <a:pt x="280149" y="23996"/>
                  </a:cubicBezTo>
                  <a:cubicBezTo>
                    <a:pt x="280354" y="32373"/>
                    <a:pt x="280483" y="40752"/>
                    <a:pt x="280590" y="49130"/>
                  </a:cubicBezTo>
                  <a:cubicBezTo>
                    <a:pt x="280866" y="70511"/>
                    <a:pt x="280973" y="91894"/>
                    <a:pt x="280913" y="113278"/>
                  </a:cubicBezTo>
                  <a:cubicBezTo>
                    <a:pt x="280860" y="130024"/>
                    <a:pt x="280962" y="146846"/>
                    <a:pt x="279972" y="163571"/>
                  </a:cubicBezTo>
                  <a:cubicBezTo>
                    <a:pt x="279870" y="165292"/>
                    <a:pt x="280018" y="167450"/>
                    <a:pt x="279487" y="169109"/>
                  </a:cubicBezTo>
                  <a:cubicBezTo>
                    <a:pt x="279288" y="169734"/>
                    <a:pt x="278740" y="170190"/>
                    <a:pt x="278321" y="170462"/>
                  </a:cubicBezTo>
                  <a:cubicBezTo>
                    <a:pt x="276091" y="171901"/>
                    <a:pt x="272558" y="172647"/>
                    <a:pt x="269386" y="173275"/>
                  </a:cubicBezTo>
                  <a:cubicBezTo>
                    <a:pt x="256846" y="175753"/>
                    <a:pt x="243846" y="176303"/>
                    <a:pt x="231107" y="176838"/>
                  </a:cubicBezTo>
                  <a:cubicBezTo>
                    <a:pt x="216041" y="177470"/>
                    <a:pt x="200954" y="177722"/>
                    <a:pt x="185863" y="177722"/>
                  </a:cubicBezTo>
                  <a:cubicBezTo>
                    <a:pt x="163110" y="177722"/>
                    <a:pt x="140348" y="177149"/>
                    <a:pt x="117631" y="176438"/>
                  </a:cubicBezTo>
                  <a:cubicBezTo>
                    <a:pt x="86085" y="175451"/>
                    <a:pt x="54492" y="174209"/>
                    <a:pt x="23020" y="171776"/>
                  </a:cubicBezTo>
                  <a:cubicBezTo>
                    <a:pt x="19366" y="171492"/>
                    <a:pt x="15705" y="171218"/>
                    <a:pt x="12066" y="170772"/>
                  </a:cubicBezTo>
                  <a:cubicBezTo>
                    <a:pt x="11160" y="170661"/>
                    <a:pt x="10164" y="170618"/>
                    <a:pt x="9286" y="170358"/>
                  </a:cubicBezTo>
                  <a:cubicBezTo>
                    <a:pt x="9220" y="170338"/>
                    <a:pt x="9166" y="170322"/>
                    <a:pt x="9124" y="170309"/>
                  </a:cubicBezTo>
                  <a:lnTo>
                    <a:pt x="9124" y="170309"/>
                  </a:lnTo>
                  <a:cubicBezTo>
                    <a:pt x="9023" y="170173"/>
                    <a:pt x="8804" y="169846"/>
                    <a:pt x="8722" y="169541"/>
                  </a:cubicBezTo>
                  <a:cubicBezTo>
                    <a:pt x="5709" y="158145"/>
                    <a:pt x="5993" y="145628"/>
                    <a:pt x="5618" y="133925"/>
                  </a:cubicBezTo>
                  <a:cubicBezTo>
                    <a:pt x="4432" y="96917"/>
                    <a:pt x="4897" y="59876"/>
                    <a:pt x="4884" y="22856"/>
                  </a:cubicBezTo>
                  <a:cubicBezTo>
                    <a:pt x="4883" y="18997"/>
                    <a:pt x="4941" y="15125"/>
                    <a:pt x="4777" y="11269"/>
                  </a:cubicBezTo>
                  <a:lnTo>
                    <a:pt x="4777" y="11269"/>
                  </a:lnTo>
                  <a:cubicBezTo>
                    <a:pt x="4797" y="11242"/>
                    <a:pt x="4896" y="11124"/>
                    <a:pt x="5305" y="10918"/>
                  </a:cubicBezTo>
                  <a:cubicBezTo>
                    <a:pt x="5686" y="10725"/>
                    <a:pt x="6754" y="10353"/>
                    <a:pt x="7948" y="10030"/>
                  </a:cubicBezTo>
                  <a:cubicBezTo>
                    <a:pt x="11828" y="8986"/>
                    <a:pt x="15852" y="8454"/>
                    <a:pt x="19892" y="7939"/>
                  </a:cubicBezTo>
                  <a:cubicBezTo>
                    <a:pt x="33476" y="6204"/>
                    <a:pt x="47191" y="5421"/>
                    <a:pt x="60860" y="4747"/>
                  </a:cubicBezTo>
                  <a:cubicBezTo>
                    <a:pt x="91974" y="3215"/>
                    <a:pt x="123148" y="2668"/>
                    <a:pt x="154305" y="2668"/>
                  </a:cubicBezTo>
                  <a:close/>
                  <a:moveTo>
                    <a:pt x="157175" y="0"/>
                  </a:moveTo>
                  <a:cubicBezTo>
                    <a:pt x="131420" y="0"/>
                    <a:pt x="105662" y="434"/>
                    <a:pt x="79933" y="1374"/>
                  </a:cubicBezTo>
                  <a:cubicBezTo>
                    <a:pt x="63970" y="1957"/>
                    <a:pt x="47994" y="2701"/>
                    <a:pt x="32083" y="4140"/>
                  </a:cubicBezTo>
                  <a:cubicBezTo>
                    <a:pt x="23052" y="4957"/>
                    <a:pt x="12886" y="5326"/>
                    <a:pt x="4332" y="8667"/>
                  </a:cubicBezTo>
                  <a:cubicBezTo>
                    <a:pt x="2703" y="9303"/>
                    <a:pt x="101" y="10343"/>
                    <a:pt x="5" y="12393"/>
                  </a:cubicBezTo>
                  <a:lnTo>
                    <a:pt x="5" y="12393"/>
                  </a:lnTo>
                  <a:cubicBezTo>
                    <a:pt x="2" y="12435"/>
                    <a:pt x="1" y="12478"/>
                    <a:pt x="3" y="12521"/>
                  </a:cubicBezTo>
                  <a:cubicBezTo>
                    <a:pt x="3" y="12521"/>
                    <a:pt x="3" y="12521"/>
                    <a:pt x="3" y="12521"/>
                  </a:cubicBezTo>
                  <a:lnTo>
                    <a:pt x="3" y="12521"/>
                  </a:lnTo>
                  <a:cubicBezTo>
                    <a:pt x="3" y="12537"/>
                    <a:pt x="3" y="12553"/>
                    <a:pt x="5" y="12569"/>
                  </a:cubicBezTo>
                  <a:lnTo>
                    <a:pt x="5" y="12569"/>
                  </a:lnTo>
                  <a:cubicBezTo>
                    <a:pt x="518" y="24602"/>
                    <a:pt x="88" y="36724"/>
                    <a:pt x="63" y="48762"/>
                  </a:cubicBezTo>
                  <a:cubicBezTo>
                    <a:pt x="19" y="69560"/>
                    <a:pt x="19" y="90360"/>
                    <a:pt x="316" y="111156"/>
                  </a:cubicBezTo>
                  <a:cubicBezTo>
                    <a:pt x="557" y="128097"/>
                    <a:pt x="586" y="145220"/>
                    <a:pt x="2389" y="162085"/>
                  </a:cubicBezTo>
                  <a:cubicBezTo>
                    <a:pt x="2667" y="164686"/>
                    <a:pt x="2564" y="170177"/>
                    <a:pt x="4710" y="172176"/>
                  </a:cubicBezTo>
                  <a:cubicBezTo>
                    <a:pt x="5945" y="173328"/>
                    <a:pt x="8573" y="173251"/>
                    <a:pt x="10127" y="173426"/>
                  </a:cubicBezTo>
                  <a:cubicBezTo>
                    <a:pt x="37538" y="176504"/>
                    <a:pt x="65359" y="177198"/>
                    <a:pt x="92899" y="178276"/>
                  </a:cubicBezTo>
                  <a:cubicBezTo>
                    <a:pt x="122751" y="179444"/>
                    <a:pt x="152652" y="180312"/>
                    <a:pt x="182540" y="180312"/>
                  </a:cubicBezTo>
                  <a:cubicBezTo>
                    <a:pt x="192487" y="180312"/>
                    <a:pt x="202432" y="180216"/>
                    <a:pt x="212374" y="180003"/>
                  </a:cubicBezTo>
                  <a:cubicBezTo>
                    <a:pt x="227746" y="179673"/>
                    <a:pt x="243196" y="179171"/>
                    <a:pt x="258478" y="177376"/>
                  </a:cubicBezTo>
                  <a:cubicBezTo>
                    <a:pt x="263583" y="176778"/>
                    <a:pt x="268727" y="176053"/>
                    <a:pt x="273707" y="174742"/>
                  </a:cubicBezTo>
                  <a:cubicBezTo>
                    <a:pt x="276749" y="173942"/>
                    <a:pt x="280408" y="172940"/>
                    <a:pt x="282763" y="170709"/>
                  </a:cubicBezTo>
                  <a:cubicBezTo>
                    <a:pt x="285180" y="168418"/>
                    <a:pt x="284666" y="164478"/>
                    <a:pt x="284824" y="161419"/>
                  </a:cubicBezTo>
                  <a:cubicBezTo>
                    <a:pt x="285215" y="153864"/>
                    <a:pt x="285346" y="146294"/>
                    <a:pt x="285460" y="138730"/>
                  </a:cubicBezTo>
                  <a:cubicBezTo>
                    <a:pt x="285786" y="117381"/>
                    <a:pt x="285753" y="96024"/>
                    <a:pt x="285617" y="74671"/>
                  </a:cubicBezTo>
                  <a:cubicBezTo>
                    <a:pt x="285501" y="56103"/>
                    <a:pt x="285350" y="37527"/>
                    <a:pt x="284823" y="18967"/>
                  </a:cubicBezTo>
                  <a:cubicBezTo>
                    <a:pt x="284749" y="16369"/>
                    <a:pt x="284672" y="13771"/>
                    <a:pt x="284544" y="11177"/>
                  </a:cubicBezTo>
                  <a:cubicBezTo>
                    <a:pt x="284496" y="10194"/>
                    <a:pt x="284698" y="8561"/>
                    <a:pt x="284253" y="7651"/>
                  </a:cubicBezTo>
                  <a:cubicBezTo>
                    <a:pt x="283409" y="5926"/>
                    <a:pt x="280467" y="5516"/>
                    <a:pt x="278833" y="5148"/>
                  </a:cubicBezTo>
                  <a:cubicBezTo>
                    <a:pt x="268996" y="2929"/>
                    <a:pt x="258547" y="2632"/>
                    <a:pt x="248518" y="2055"/>
                  </a:cubicBezTo>
                  <a:cubicBezTo>
                    <a:pt x="231906" y="1098"/>
                    <a:pt x="215264" y="652"/>
                    <a:pt x="198629" y="364"/>
                  </a:cubicBezTo>
                  <a:cubicBezTo>
                    <a:pt x="184815" y="125"/>
                    <a:pt x="170996" y="0"/>
                    <a:pt x="15717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3;p35">
              <a:extLst>
                <a:ext uri="{FF2B5EF4-FFF2-40B4-BE49-F238E27FC236}">
                  <a16:creationId xmlns:a16="http://schemas.microsoft.com/office/drawing/2014/main" xmlns="" id="{DB2E189C-2325-4302-AE6F-16C648DEAE8B}"/>
                </a:ext>
              </a:extLst>
            </p:cNvPr>
            <p:cNvSpPr/>
            <p:nvPr/>
          </p:nvSpPr>
          <p:spPr>
            <a:xfrm>
              <a:off x="283750" y="4284400"/>
              <a:ext cx="7068150" cy="214175"/>
            </a:xfrm>
            <a:custGeom>
              <a:avLst/>
              <a:gdLst/>
              <a:ahLst/>
              <a:cxnLst/>
              <a:rect l="l" t="t" r="r" b="b"/>
              <a:pathLst>
                <a:path w="282726" h="8567" extrusionOk="0">
                  <a:moveTo>
                    <a:pt x="281440" y="0"/>
                  </a:moveTo>
                  <a:cubicBezTo>
                    <a:pt x="281358" y="0"/>
                    <a:pt x="281269" y="7"/>
                    <a:pt x="281172" y="21"/>
                  </a:cubicBezTo>
                  <a:cubicBezTo>
                    <a:pt x="244658" y="5455"/>
                    <a:pt x="207489" y="6751"/>
                    <a:pt x="170508" y="6751"/>
                  </a:cubicBezTo>
                  <a:cubicBezTo>
                    <a:pt x="161603" y="6751"/>
                    <a:pt x="152708" y="6676"/>
                    <a:pt x="143836" y="6565"/>
                  </a:cubicBezTo>
                  <a:cubicBezTo>
                    <a:pt x="104367" y="6072"/>
                    <a:pt x="64908" y="4358"/>
                    <a:pt x="25525" y="1725"/>
                  </a:cubicBezTo>
                  <a:cubicBezTo>
                    <a:pt x="17804" y="1209"/>
                    <a:pt x="10082" y="677"/>
                    <a:pt x="2370" y="30"/>
                  </a:cubicBezTo>
                  <a:cubicBezTo>
                    <a:pt x="2336" y="27"/>
                    <a:pt x="2302" y="26"/>
                    <a:pt x="2268" y="26"/>
                  </a:cubicBezTo>
                  <a:cubicBezTo>
                    <a:pt x="1088" y="26"/>
                    <a:pt x="1" y="1713"/>
                    <a:pt x="1565" y="1844"/>
                  </a:cubicBezTo>
                  <a:lnTo>
                    <a:pt x="1565" y="1846"/>
                  </a:lnTo>
                  <a:cubicBezTo>
                    <a:pt x="23837" y="3710"/>
                    <a:pt x="46172" y="4976"/>
                    <a:pt x="68494" y="6051"/>
                  </a:cubicBezTo>
                  <a:cubicBezTo>
                    <a:pt x="99920" y="7565"/>
                    <a:pt x="131406" y="8567"/>
                    <a:pt x="162883" y="8567"/>
                  </a:cubicBezTo>
                  <a:cubicBezTo>
                    <a:pt x="177207" y="8567"/>
                    <a:pt x="191528" y="8360"/>
                    <a:pt x="205842" y="7899"/>
                  </a:cubicBezTo>
                  <a:cubicBezTo>
                    <a:pt x="230949" y="7090"/>
                    <a:pt x="256119" y="5557"/>
                    <a:pt x="280984" y="1856"/>
                  </a:cubicBezTo>
                  <a:cubicBezTo>
                    <a:pt x="282243" y="1668"/>
                    <a:pt x="282726" y="0"/>
                    <a:pt x="28144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4;p35">
              <a:extLst>
                <a:ext uri="{FF2B5EF4-FFF2-40B4-BE49-F238E27FC236}">
                  <a16:creationId xmlns:a16="http://schemas.microsoft.com/office/drawing/2014/main" xmlns="" id="{46678137-6F20-4483-A358-CB6AD6F24433}"/>
                </a:ext>
              </a:extLst>
            </p:cNvPr>
            <p:cNvSpPr/>
            <p:nvPr/>
          </p:nvSpPr>
          <p:spPr>
            <a:xfrm>
              <a:off x="3168925" y="2049700"/>
              <a:ext cx="1165600" cy="1174725"/>
            </a:xfrm>
            <a:custGeom>
              <a:avLst/>
              <a:gdLst/>
              <a:ahLst/>
              <a:cxnLst/>
              <a:rect l="l" t="t" r="r" b="b"/>
              <a:pathLst>
                <a:path w="46624" h="46989" extrusionOk="0">
                  <a:moveTo>
                    <a:pt x="8147" y="3301"/>
                  </a:moveTo>
                  <a:cubicBezTo>
                    <a:pt x="10494" y="3301"/>
                    <a:pt x="14710" y="5374"/>
                    <a:pt x="16299" y="6102"/>
                  </a:cubicBezTo>
                  <a:cubicBezTo>
                    <a:pt x="21052" y="8278"/>
                    <a:pt x="25577" y="11022"/>
                    <a:pt x="29892" y="13960"/>
                  </a:cubicBezTo>
                  <a:cubicBezTo>
                    <a:pt x="33165" y="16189"/>
                    <a:pt x="36760" y="18565"/>
                    <a:pt x="39398" y="21560"/>
                  </a:cubicBezTo>
                  <a:cubicBezTo>
                    <a:pt x="41607" y="24071"/>
                    <a:pt x="39444" y="25701"/>
                    <a:pt x="37248" y="27631"/>
                  </a:cubicBezTo>
                  <a:cubicBezTo>
                    <a:pt x="29939" y="34064"/>
                    <a:pt x="20443" y="39324"/>
                    <a:pt x="11375" y="42814"/>
                  </a:cubicBezTo>
                  <a:cubicBezTo>
                    <a:pt x="10430" y="43178"/>
                    <a:pt x="9504" y="43553"/>
                    <a:pt x="8996" y="43553"/>
                  </a:cubicBezTo>
                  <a:cubicBezTo>
                    <a:pt x="8882" y="43553"/>
                    <a:pt x="8789" y="43534"/>
                    <a:pt x="8722" y="43492"/>
                  </a:cubicBezTo>
                  <a:cubicBezTo>
                    <a:pt x="7682" y="42835"/>
                    <a:pt x="7177" y="41025"/>
                    <a:pt x="6834" y="39955"/>
                  </a:cubicBezTo>
                  <a:cubicBezTo>
                    <a:pt x="5550" y="35962"/>
                    <a:pt x="5234" y="31593"/>
                    <a:pt x="5065" y="27426"/>
                  </a:cubicBezTo>
                  <a:cubicBezTo>
                    <a:pt x="4864" y="22440"/>
                    <a:pt x="4988" y="17420"/>
                    <a:pt x="5469" y="12452"/>
                  </a:cubicBezTo>
                  <a:cubicBezTo>
                    <a:pt x="5690" y="10151"/>
                    <a:pt x="5661" y="5459"/>
                    <a:pt x="7148" y="3490"/>
                  </a:cubicBezTo>
                  <a:lnTo>
                    <a:pt x="7148" y="3490"/>
                  </a:lnTo>
                  <a:cubicBezTo>
                    <a:pt x="7415" y="3358"/>
                    <a:pt x="7755" y="3301"/>
                    <a:pt x="8147" y="3301"/>
                  </a:cubicBezTo>
                  <a:close/>
                  <a:moveTo>
                    <a:pt x="8690" y="1"/>
                  </a:moveTo>
                  <a:cubicBezTo>
                    <a:pt x="6915" y="1"/>
                    <a:pt x="5217" y="423"/>
                    <a:pt x="3795" y="1558"/>
                  </a:cubicBezTo>
                  <a:cubicBezTo>
                    <a:pt x="3702" y="1632"/>
                    <a:pt x="3618" y="1705"/>
                    <a:pt x="3542" y="1777"/>
                  </a:cubicBezTo>
                  <a:lnTo>
                    <a:pt x="3542" y="1777"/>
                  </a:lnTo>
                  <a:cubicBezTo>
                    <a:pt x="3483" y="1826"/>
                    <a:pt x="3427" y="1878"/>
                    <a:pt x="3376" y="1933"/>
                  </a:cubicBezTo>
                  <a:cubicBezTo>
                    <a:pt x="1254" y="4195"/>
                    <a:pt x="1111" y="8585"/>
                    <a:pt x="784" y="11463"/>
                  </a:cubicBezTo>
                  <a:cubicBezTo>
                    <a:pt x="139" y="17147"/>
                    <a:pt x="1" y="22915"/>
                    <a:pt x="273" y="28626"/>
                  </a:cubicBezTo>
                  <a:cubicBezTo>
                    <a:pt x="525" y="33924"/>
                    <a:pt x="683" y="46989"/>
                    <a:pt x="8103" y="46989"/>
                  </a:cubicBezTo>
                  <a:cubicBezTo>
                    <a:pt x="8624" y="46989"/>
                    <a:pt x="9180" y="46924"/>
                    <a:pt x="9775" y="46788"/>
                  </a:cubicBezTo>
                  <a:cubicBezTo>
                    <a:pt x="14982" y="45598"/>
                    <a:pt x="20140" y="42583"/>
                    <a:pt x="24762" y="40027"/>
                  </a:cubicBezTo>
                  <a:cubicBezTo>
                    <a:pt x="30302" y="36966"/>
                    <a:pt x="35876" y="33642"/>
                    <a:pt x="40658" y="29463"/>
                  </a:cubicBezTo>
                  <a:cubicBezTo>
                    <a:pt x="42917" y="27493"/>
                    <a:pt x="46624" y="24333"/>
                    <a:pt x="44955" y="21013"/>
                  </a:cubicBezTo>
                  <a:cubicBezTo>
                    <a:pt x="43140" y="17403"/>
                    <a:pt x="38154" y="14468"/>
                    <a:pt x="34991" y="12241"/>
                  </a:cubicBezTo>
                  <a:cubicBezTo>
                    <a:pt x="29454" y="8341"/>
                    <a:pt x="23530" y="4761"/>
                    <a:pt x="17255" y="2179"/>
                  </a:cubicBezTo>
                  <a:cubicBezTo>
                    <a:pt x="14803" y="1170"/>
                    <a:pt x="11641" y="1"/>
                    <a:pt x="869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5;p35">
              <a:extLst>
                <a:ext uri="{FF2B5EF4-FFF2-40B4-BE49-F238E27FC236}">
                  <a16:creationId xmlns:a16="http://schemas.microsoft.com/office/drawing/2014/main" xmlns="" id="{F9D8D6A5-AC32-4E37-91DD-D2410A337932}"/>
                </a:ext>
              </a:extLst>
            </p:cNvPr>
            <p:cNvSpPr/>
            <p:nvPr/>
          </p:nvSpPr>
          <p:spPr>
            <a:xfrm>
              <a:off x="1030425" y="4338525"/>
              <a:ext cx="124700" cy="632250"/>
            </a:xfrm>
            <a:custGeom>
              <a:avLst/>
              <a:gdLst/>
              <a:ahLst/>
              <a:cxnLst/>
              <a:rect l="l" t="t" r="r" b="b"/>
              <a:pathLst>
                <a:path w="4988" h="25290" extrusionOk="0">
                  <a:moveTo>
                    <a:pt x="2097" y="1"/>
                  </a:moveTo>
                  <a:cubicBezTo>
                    <a:pt x="1424" y="1"/>
                    <a:pt x="596" y="365"/>
                    <a:pt x="559" y="895"/>
                  </a:cubicBezTo>
                  <a:lnTo>
                    <a:pt x="559" y="897"/>
                  </a:lnTo>
                  <a:cubicBezTo>
                    <a:pt x="0" y="8856"/>
                    <a:pt x="639" y="17065"/>
                    <a:pt x="2455" y="24822"/>
                  </a:cubicBezTo>
                  <a:cubicBezTo>
                    <a:pt x="2532" y="25151"/>
                    <a:pt x="2874" y="25290"/>
                    <a:pt x="3277" y="25290"/>
                  </a:cubicBezTo>
                  <a:cubicBezTo>
                    <a:pt x="4027" y="25290"/>
                    <a:pt x="4988" y="24809"/>
                    <a:pt x="4842" y="24181"/>
                  </a:cubicBezTo>
                  <a:cubicBezTo>
                    <a:pt x="3051" y="16534"/>
                    <a:pt x="2408" y="8490"/>
                    <a:pt x="2958" y="645"/>
                  </a:cubicBezTo>
                  <a:cubicBezTo>
                    <a:pt x="2990" y="191"/>
                    <a:pt x="2584" y="1"/>
                    <a:pt x="209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36;p35">
              <a:extLst>
                <a:ext uri="{FF2B5EF4-FFF2-40B4-BE49-F238E27FC236}">
                  <a16:creationId xmlns:a16="http://schemas.microsoft.com/office/drawing/2014/main" xmlns="" id="{CC4E4209-8C55-47C2-9F2A-5F9E7A497A5F}"/>
                </a:ext>
              </a:extLst>
            </p:cNvPr>
            <p:cNvSpPr/>
            <p:nvPr/>
          </p:nvSpPr>
          <p:spPr>
            <a:xfrm>
              <a:off x="567000" y="4480475"/>
              <a:ext cx="314075" cy="294800"/>
            </a:xfrm>
            <a:custGeom>
              <a:avLst/>
              <a:gdLst/>
              <a:ahLst/>
              <a:cxnLst/>
              <a:rect l="l" t="t" r="r" b="b"/>
              <a:pathLst>
                <a:path w="12563" h="11792" extrusionOk="0">
                  <a:moveTo>
                    <a:pt x="2470" y="1379"/>
                  </a:moveTo>
                  <a:cubicBezTo>
                    <a:pt x="2482" y="1380"/>
                    <a:pt x="2495" y="1381"/>
                    <a:pt x="2508" y="1383"/>
                  </a:cubicBezTo>
                  <a:lnTo>
                    <a:pt x="2508" y="1383"/>
                  </a:lnTo>
                  <a:cubicBezTo>
                    <a:pt x="2415" y="1432"/>
                    <a:pt x="2358" y="1449"/>
                    <a:pt x="2330" y="1449"/>
                  </a:cubicBezTo>
                  <a:cubicBezTo>
                    <a:pt x="2310" y="1449"/>
                    <a:pt x="2304" y="1441"/>
                    <a:pt x="2308" y="1431"/>
                  </a:cubicBezTo>
                  <a:lnTo>
                    <a:pt x="2308" y="1431"/>
                  </a:lnTo>
                  <a:cubicBezTo>
                    <a:pt x="2364" y="1416"/>
                    <a:pt x="2419" y="1399"/>
                    <a:pt x="2470" y="1379"/>
                  </a:cubicBezTo>
                  <a:close/>
                  <a:moveTo>
                    <a:pt x="2811" y="1524"/>
                  </a:moveTo>
                  <a:lnTo>
                    <a:pt x="2811" y="1524"/>
                  </a:lnTo>
                  <a:cubicBezTo>
                    <a:pt x="3050" y="1632"/>
                    <a:pt x="3370" y="1682"/>
                    <a:pt x="3608" y="1781"/>
                  </a:cubicBezTo>
                  <a:cubicBezTo>
                    <a:pt x="4244" y="2042"/>
                    <a:pt x="4859" y="2364"/>
                    <a:pt x="5457" y="2700"/>
                  </a:cubicBezTo>
                  <a:cubicBezTo>
                    <a:pt x="6641" y="3368"/>
                    <a:pt x="7803" y="4119"/>
                    <a:pt x="8840" y="5001"/>
                  </a:cubicBezTo>
                  <a:cubicBezTo>
                    <a:pt x="9604" y="5650"/>
                    <a:pt x="10096" y="5946"/>
                    <a:pt x="9319" y="6771"/>
                  </a:cubicBezTo>
                  <a:cubicBezTo>
                    <a:pt x="8321" y="7829"/>
                    <a:pt x="6861" y="8584"/>
                    <a:pt x="5601" y="9277"/>
                  </a:cubicBezTo>
                  <a:cubicBezTo>
                    <a:pt x="4996" y="9610"/>
                    <a:pt x="4379" y="9927"/>
                    <a:pt x="3745" y="10202"/>
                  </a:cubicBezTo>
                  <a:cubicBezTo>
                    <a:pt x="3603" y="10265"/>
                    <a:pt x="3423" y="10373"/>
                    <a:pt x="3246" y="10449"/>
                  </a:cubicBezTo>
                  <a:lnTo>
                    <a:pt x="3246" y="10449"/>
                  </a:lnTo>
                  <a:cubicBezTo>
                    <a:pt x="3233" y="10415"/>
                    <a:pt x="3219" y="10372"/>
                    <a:pt x="3207" y="10317"/>
                  </a:cubicBezTo>
                  <a:cubicBezTo>
                    <a:pt x="3001" y="9330"/>
                    <a:pt x="2653" y="8445"/>
                    <a:pt x="2570" y="7401"/>
                  </a:cubicBezTo>
                  <a:cubicBezTo>
                    <a:pt x="2461" y="6032"/>
                    <a:pt x="2482" y="4642"/>
                    <a:pt x="2611" y="3274"/>
                  </a:cubicBezTo>
                  <a:cubicBezTo>
                    <a:pt x="2653" y="2808"/>
                    <a:pt x="2655" y="2093"/>
                    <a:pt x="2811" y="1524"/>
                  </a:cubicBezTo>
                  <a:close/>
                  <a:moveTo>
                    <a:pt x="3174" y="1"/>
                  </a:moveTo>
                  <a:cubicBezTo>
                    <a:pt x="2484" y="1"/>
                    <a:pt x="1829" y="169"/>
                    <a:pt x="1245" y="573"/>
                  </a:cubicBezTo>
                  <a:cubicBezTo>
                    <a:pt x="1124" y="657"/>
                    <a:pt x="1031" y="735"/>
                    <a:pt x="962" y="809"/>
                  </a:cubicBezTo>
                  <a:lnTo>
                    <a:pt x="962" y="809"/>
                  </a:lnTo>
                  <a:cubicBezTo>
                    <a:pt x="928" y="837"/>
                    <a:pt x="898" y="866"/>
                    <a:pt x="873" y="896"/>
                  </a:cubicBezTo>
                  <a:cubicBezTo>
                    <a:pt x="120" y="1816"/>
                    <a:pt x="203" y="3580"/>
                    <a:pt x="150" y="4700"/>
                  </a:cubicBezTo>
                  <a:cubicBezTo>
                    <a:pt x="66" y="6450"/>
                    <a:pt x="1" y="8388"/>
                    <a:pt x="490" y="10092"/>
                  </a:cubicBezTo>
                  <a:cubicBezTo>
                    <a:pt x="850" y="11346"/>
                    <a:pt x="1621" y="11791"/>
                    <a:pt x="2557" y="11791"/>
                  </a:cubicBezTo>
                  <a:cubicBezTo>
                    <a:pt x="4297" y="11791"/>
                    <a:pt x="6606" y="10249"/>
                    <a:pt x="7893" y="9491"/>
                  </a:cubicBezTo>
                  <a:cubicBezTo>
                    <a:pt x="9145" y="8753"/>
                    <a:pt x="11454" y="7587"/>
                    <a:pt x="12061" y="6142"/>
                  </a:cubicBezTo>
                  <a:cubicBezTo>
                    <a:pt x="12563" y="4948"/>
                    <a:pt x="11205" y="4162"/>
                    <a:pt x="10357" y="3520"/>
                  </a:cubicBezTo>
                  <a:cubicBezTo>
                    <a:pt x="8718" y="2282"/>
                    <a:pt x="5712" y="1"/>
                    <a:pt x="317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37;p35">
              <a:extLst>
                <a:ext uri="{FF2B5EF4-FFF2-40B4-BE49-F238E27FC236}">
                  <a16:creationId xmlns:a16="http://schemas.microsoft.com/office/drawing/2014/main" xmlns="" id="{74DD4E3D-2462-4735-A990-3FABA4216DCE}"/>
                </a:ext>
              </a:extLst>
            </p:cNvPr>
            <p:cNvSpPr/>
            <p:nvPr/>
          </p:nvSpPr>
          <p:spPr>
            <a:xfrm>
              <a:off x="1781050" y="4375575"/>
              <a:ext cx="117100" cy="637100"/>
            </a:xfrm>
            <a:custGeom>
              <a:avLst/>
              <a:gdLst/>
              <a:ahLst/>
              <a:cxnLst/>
              <a:rect l="l" t="t" r="r" b="b"/>
              <a:pathLst>
                <a:path w="4684" h="25484" extrusionOk="0">
                  <a:moveTo>
                    <a:pt x="2042" y="0"/>
                  </a:moveTo>
                  <a:cubicBezTo>
                    <a:pt x="1385" y="0"/>
                    <a:pt x="625" y="371"/>
                    <a:pt x="581" y="979"/>
                  </a:cubicBezTo>
                  <a:cubicBezTo>
                    <a:pt x="1" y="8927"/>
                    <a:pt x="562" y="17089"/>
                    <a:pt x="2150" y="24889"/>
                  </a:cubicBezTo>
                  <a:cubicBezTo>
                    <a:pt x="2234" y="25305"/>
                    <a:pt x="2616" y="25483"/>
                    <a:pt x="3052" y="25483"/>
                  </a:cubicBezTo>
                  <a:cubicBezTo>
                    <a:pt x="3791" y="25483"/>
                    <a:pt x="4683" y="24972"/>
                    <a:pt x="4536" y="24248"/>
                  </a:cubicBezTo>
                  <a:cubicBezTo>
                    <a:pt x="2977" y="16591"/>
                    <a:pt x="2431" y="8612"/>
                    <a:pt x="3001" y="806"/>
                  </a:cubicBezTo>
                  <a:cubicBezTo>
                    <a:pt x="3042" y="245"/>
                    <a:pt x="2576" y="0"/>
                    <a:pt x="204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38;p35">
              <a:extLst>
                <a:ext uri="{FF2B5EF4-FFF2-40B4-BE49-F238E27FC236}">
                  <a16:creationId xmlns:a16="http://schemas.microsoft.com/office/drawing/2014/main" xmlns="" id="{1B906BE4-F7B2-41BD-BAB4-81955BA55DF1}"/>
                </a:ext>
              </a:extLst>
            </p:cNvPr>
            <p:cNvSpPr/>
            <p:nvPr/>
          </p:nvSpPr>
          <p:spPr>
            <a:xfrm>
              <a:off x="1252775" y="4493275"/>
              <a:ext cx="184450" cy="339175"/>
            </a:xfrm>
            <a:custGeom>
              <a:avLst/>
              <a:gdLst/>
              <a:ahLst/>
              <a:cxnLst/>
              <a:rect l="l" t="t" r="r" b="b"/>
              <a:pathLst>
                <a:path w="7378" h="13567" extrusionOk="0">
                  <a:moveTo>
                    <a:pt x="2944" y="1215"/>
                  </a:moveTo>
                  <a:lnTo>
                    <a:pt x="4741" y="1314"/>
                  </a:lnTo>
                  <a:lnTo>
                    <a:pt x="4741" y="1314"/>
                  </a:lnTo>
                  <a:cubicBezTo>
                    <a:pt x="4069" y="4839"/>
                    <a:pt x="4646" y="8898"/>
                    <a:pt x="4900" y="12513"/>
                  </a:cubicBezTo>
                  <a:lnTo>
                    <a:pt x="4900" y="12513"/>
                  </a:lnTo>
                  <a:cubicBezTo>
                    <a:pt x="4827" y="12514"/>
                    <a:pt x="4754" y="12515"/>
                    <a:pt x="4681" y="12515"/>
                  </a:cubicBezTo>
                  <a:cubicBezTo>
                    <a:pt x="4021" y="12515"/>
                    <a:pt x="3405" y="12460"/>
                    <a:pt x="3066" y="12249"/>
                  </a:cubicBezTo>
                  <a:cubicBezTo>
                    <a:pt x="3063" y="12248"/>
                    <a:pt x="3061" y="12246"/>
                    <a:pt x="3059" y="12245"/>
                  </a:cubicBezTo>
                  <a:lnTo>
                    <a:pt x="3059" y="12245"/>
                  </a:lnTo>
                  <a:cubicBezTo>
                    <a:pt x="3086" y="12255"/>
                    <a:pt x="3113" y="12262"/>
                    <a:pt x="3136" y="12262"/>
                  </a:cubicBezTo>
                  <a:cubicBezTo>
                    <a:pt x="3192" y="12262"/>
                    <a:pt x="3222" y="12221"/>
                    <a:pt x="3164" y="12082"/>
                  </a:cubicBezTo>
                  <a:cubicBezTo>
                    <a:pt x="3075" y="11871"/>
                    <a:pt x="3048" y="11482"/>
                    <a:pt x="3058" y="11244"/>
                  </a:cubicBezTo>
                  <a:cubicBezTo>
                    <a:pt x="3091" y="10421"/>
                    <a:pt x="2948" y="9549"/>
                    <a:pt x="2924" y="8723"/>
                  </a:cubicBezTo>
                  <a:cubicBezTo>
                    <a:pt x="2852" y="6224"/>
                    <a:pt x="2877" y="3717"/>
                    <a:pt x="2944" y="1215"/>
                  </a:cubicBezTo>
                  <a:close/>
                  <a:moveTo>
                    <a:pt x="2408" y="0"/>
                  </a:moveTo>
                  <a:cubicBezTo>
                    <a:pt x="1708" y="0"/>
                    <a:pt x="602" y="337"/>
                    <a:pt x="585" y="877"/>
                  </a:cubicBezTo>
                  <a:cubicBezTo>
                    <a:pt x="465" y="4816"/>
                    <a:pt x="1" y="9238"/>
                    <a:pt x="854" y="13108"/>
                  </a:cubicBezTo>
                  <a:cubicBezTo>
                    <a:pt x="890" y="13269"/>
                    <a:pt x="1167" y="13334"/>
                    <a:pt x="1291" y="13340"/>
                  </a:cubicBezTo>
                  <a:lnTo>
                    <a:pt x="5391" y="13564"/>
                  </a:lnTo>
                  <a:cubicBezTo>
                    <a:pt x="5419" y="13566"/>
                    <a:pt x="5450" y="13567"/>
                    <a:pt x="5485" y="13567"/>
                  </a:cubicBezTo>
                  <a:cubicBezTo>
                    <a:pt x="6041" y="13567"/>
                    <a:pt x="7377" y="13365"/>
                    <a:pt x="7339" y="12692"/>
                  </a:cubicBezTo>
                  <a:cubicBezTo>
                    <a:pt x="7128" y="8881"/>
                    <a:pt x="6368" y="4350"/>
                    <a:pt x="7178" y="603"/>
                  </a:cubicBezTo>
                  <a:cubicBezTo>
                    <a:pt x="7235" y="344"/>
                    <a:pt x="6965" y="247"/>
                    <a:pt x="6751" y="235"/>
                  </a:cubicBezTo>
                  <a:lnTo>
                    <a:pt x="2560" y="6"/>
                  </a:lnTo>
                  <a:lnTo>
                    <a:pt x="2560" y="6"/>
                  </a:lnTo>
                  <a:cubicBezTo>
                    <a:pt x="2512" y="2"/>
                    <a:pt x="2461" y="0"/>
                    <a:pt x="240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39;p35">
              <a:extLst>
                <a:ext uri="{FF2B5EF4-FFF2-40B4-BE49-F238E27FC236}">
                  <a16:creationId xmlns:a16="http://schemas.microsoft.com/office/drawing/2014/main" xmlns="" id="{EBC0454C-3C79-4DC9-92CD-5D3624A4B804}"/>
                </a:ext>
              </a:extLst>
            </p:cNvPr>
            <p:cNvSpPr/>
            <p:nvPr/>
          </p:nvSpPr>
          <p:spPr>
            <a:xfrm>
              <a:off x="1451225" y="4505075"/>
              <a:ext cx="184375" cy="337375"/>
            </a:xfrm>
            <a:custGeom>
              <a:avLst/>
              <a:gdLst/>
              <a:ahLst/>
              <a:cxnLst/>
              <a:rect l="l" t="t" r="r" b="b"/>
              <a:pathLst>
                <a:path w="7375" h="13495" extrusionOk="0">
                  <a:moveTo>
                    <a:pt x="2945" y="1144"/>
                  </a:moveTo>
                  <a:lnTo>
                    <a:pt x="4754" y="1243"/>
                  </a:lnTo>
                  <a:lnTo>
                    <a:pt x="4754" y="1243"/>
                  </a:lnTo>
                  <a:cubicBezTo>
                    <a:pt x="4068" y="4787"/>
                    <a:pt x="4651" y="8873"/>
                    <a:pt x="4904" y="12511"/>
                  </a:cubicBezTo>
                  <a:lnTo>
                    <a:pt x="4904" y="12511"/>
                  </a:lnTo>
                  <a:cubicBezTo>
                    <a:pt x="4830" y="12512"/>
                    <a:pt x="4757" y="12513"/>
                    <a:pt x="4684" y="12513"/>
                  </a:cubicBezTo>
                  <a:cubicBezTo>
                    <a:pt x="4018" y="12513"/>
                    <a:pt x="3400" y="12458"/>
                    <a:pt x="3074" y="12245"/>
                  </a:cubicBezTo>
                  <a:cubicBezTo>
                    <a:pt x="3009" y="12202"/>
                    <a:pt x="2974" y="12181"/>
                    <a:pt x="2960" y="12173"/>
                  </a:cubicBezTo>
                  <a:lnTo>
                    <a:pt x="2960" y="12173"/>
                  </a:lnTo>
                  <a:cubicBezTo>
                    <a:pt x="2985" y="12187"/>
                    <a:pt x="3071" y="12231"/>
                    <a:pt x="3132" y="12231"/>
                  </a:cubicBezTo>
                  <a:cubicBezTo>
                    <a:pt x="3190" y="12231"/>
                    <a:pt x="3226" y="12190"/>
                    <a:pt x="3165" y="12044"/>
                  </a:cubicBezTo>
                  <a:cubicBezTo>
                    <a:pt x="3074" y="11831"/>
                    <a:pt x="3050" y="11445"/>
                    <a:pt x="3059" y="11206"/>
                  </a:cubicBezTo>
                  <a:cubicBezTo>
                    <a:pt x="3089" y="10382"/>
                    <a:pt x="2949" y="9514"/>
                    <a:pt x="2925" y="8685"/>
                  </a:cubicBezTo>
                  <a:cubicBezTo>
                    <a:pt x="2853" y="6173"/>
                    <a:pt x="2878" y="3657"/>
                    <a:pt x="2945" y="1144"/>
                  </a:cubicBezTo>
                  <a:close/>
                  <a:moveTo>
                    <a:pt x="2518" y="1"/>
                  </a:moveTo>
                  <a:cubicBezTo>
                    <a:pt x="2489" y="1"/>
                    <a:pt x="2456" y="3"/>
                    <a:pt x="2420" y="8"/>
                  </a:cubicBezTo>
                  <a:lnTo>
                    <a:pt x="2420" y="8"/>
                  </a:lnTo>
                  <a:cubicBezTo>
                    <a:pt x="1720" y="17"/>
                    <a:pt x="601" y="331"/>
                    <a:pt x="585" y="841"/>
                  </a:cubicBezTo>
                  <a:cubicBezTo>
                    <a:pt x="465" y="4779"/>
                    <a:pt x="1" y="9202"/>
                    <a:pt x="853" y="13070"/>
                  </a:cubicBezTo>
                  <a:cubicBezTo>
                    <a:pt x="888" y="13223"/>
                    <a:pt x="1174" y="13263"/>
                    <a:pt x="1281" y="13269"/>
                  </a:cubicBezTo>
                  <a:lnTo>
                    <a:pt x="5381" y="13493"/>
                  </a:lnTo>
                  <a:cubicBezTo>
                    <a:pt x="5404" y="13494"/>
                    <a:pt x="5429" y="13495"/>
                    <a:pt x="5458" y="13495"/>
                  </a:cubicBezTo>
                  <a:cubicBezTo>
                    <a:pt x="5975" y="13495"/>
                    <a:pt x="7374" y="13280"/>
                    <a:pt x="7340" y="12655"/>
                  </a:cubicBezTo>
                  <a:cubicBezTo>
                    <a:pt x="7129" y="8842"/>
                    <a:pt x="6365" y="4303"/>
                    <a:pt x="7174" y="553"/>
                  </a:cubicBezTo>
                  <a:cubicBezTo>
                    <a:pt x="7230" y="300"/>
                    <a:pt x="6960" y="244"/>
                    <a:pt x="6760" y="232"/>
                  </a:cubicBezTo>
                  <a:lnTo>
                    <a:pt x="2544" y="1"/>
                  </a:lnTo>
                  <a:cubicBezTo>
                    <a:pt x="2536" y="1"/>
                    <a:pt x="2527" y="1"/>
                    <a:pt x="251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0;p35">
              <a:extLst>
                <a:ext uri="{FF2B5EF4-FFF2-40B4-BE49-F238E27FC236}">
                  <a16:creationId xmlns:a16="http://schemas.microsoft.com/office/drawing/2014/main" xmlns="" id="{578B6324-2E26-4287-AFDA-9BF8444C3A01}"/>
                </a:ext>
              </a:extLst>
            </p:cNvPr>
            <p:cNvSpPr/>
            <p:nvPr/>
          </p:nvSpPr>
          <p:spPr>
            <a:xfrm>
              <a:off x="6438550" y="4374275"/>
              <a:ext cx="117850" cy="656450"/>
            </a:xfrm>
            <a:custGeom>
              <a:avLst/>
              <a:gdLst/>
              <a:ahLst/>
              <a:cxnLst/>
              <a:rect l="l" t="t" r="r" b="b"/>
              <a:pathLst>
                <a:path w="4714" h="26258" extrusionOk="0">
                  <a:moveTo>
                    <a:pt x="2075" y="0"/>
                  </a:moveTo>
                  <a:cubicBezTo>
                    <a:pt x="1390" y="0"/>
                    <a:pt x="499" y="361"/>
                    <a:pt x="472" y="834"/>
                  </a:cubicBezTo>
                  <a:cubicBezTo>
                    <a:pt x="0" y="9177"/>
                    <a:pt x="558" y="17699"/>
                    <a:pt x="2214" y="25882"/>
                  </a:cubicBezTo>
                  <a:cubicBezTo>
                    <a:pt x="2267" y="26146"/>
                    <a:pt x="2567" y="26258"/>
                    <a:pt x="2938" y="26258"/>
                  </a:cubicBezTo>
                  <a:cubicBezTo>
                    <a:pt x="3683" y="26258"/>
                    <a:pt x="4714" y="25808"/>
                    <a:pt x="4600" y="25242"/>
                  </a:cubicBezTo>
                  <a:cubicBezTo>
                    <a:pt x="2967" y="17169"/>
                    <a:pt x="2390" y="8755"/>
                    <a:pt x="2857" y="525"/>
                  </a:cubicBezTo>
                  <a:cubicBezTo>
                    <a:pt x="2878" y="152"/>
                    <a:pt x="2520" y="0"/>
                    <a:pt x="207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1;p35">
              <a:extLst>
                <a:ext uri="{FF2B5EF4-FFF2-40B4-BE49-F238E27FC236}">
                  <a16:creationId xmlns:a16="http://schemas.microsoft.com/office/drawing/2014/main" xmlns="" id="{B0138567-0D53-44F4-BA7C-299B9913EDC9}"/>
                </a:ext>
              </a:extLst>
            </p:cNvPr>
            <p:cNvSpPr/>
            <p:nvPr/>
          </p:nvSpPr>
          <p:spPr>
            <a:xfrm>
              <a:off x="5508325" y="4425050"/>
              <a:ext cx="150225" cy="667725"/>
            </a:xfrm>
            <a:custGeom>
              <a:avLst/>
              <a:gdLst/>
              <a:ahLst/>
              <a:cxnLst/>
              <a:rect l="l" t="t" r="r" b="b"/>
              <a:pathLst>
                <a:path w="6009" h="26709" extrusionOk="0">
                  <a:moveTo>
                    <a:pt x="1804" y="0"/>
                  </a:moveTo>
                  <a:cubicBezTo>
                    <a:pt x="1090" y="0"/>
                    <a:pt x="1" y="374"/>
                    <a:pt x="23" y="918"/>
                  </a:cubicBezTo>
                  <a:lnTo>
                    <a:pt x="23" y="917"/>
                  </a:lnTo>
                  <a:cubicBezTo>
                    <a:pt x="365" y="9404"/>
                    <a:pt x="1037" y="18252"/>
                    <a:pt x="3480" y="26413"/>
                  </a:cubicBezTo>
                  <a:cubicBezTo>
                    <a:pt x="3542" y="26622"/>
                    <a:pt x="3803" y="26709"/>
                    <a:pt x="4131" y="26709"/>
                  </a:cubicBezTo>
                  <a:cubicBezTo>
                    <a:pt x="4890" y="26709"/>
                    <a:pt x="6008" y="26246"/>
                    <a:pt x="5866" y="25772"/>
                  </a:cubicBezTo>
                  <a:cubicBezTo>
                    <a:pt x="3424" y="17612"/>
                    <a:pt x="2752" y="8764"/>
                    <a:pt x="2408" y="278"/>
                  </a:cubicBezTo>
                  <a:cubicBezTo>
                    <a:pt x="2401" y="85"/>
                    <a:pt x="2145" y="0"/>
                    <a:pt x="18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2;p35">
              <a:extLst>
                <a:ext uri="{FF2B5EF4-FFF2-40B4-BE49-F238E27FC236}">
                  <a16:creationId xmlns:a16="http://schemas.microsoft.com/office/drawing/2014/main" xmlns="" id="{F8C14CA3-8A21-4495-B67C-124371A2C693}"/>
                </a:ext>
              </a:extLst>
            </p:cNvPr>
            <p:cNvSpPr/>
            <p:nvPr/>
          </p:nvSpPr>
          <p:spPr>
            <a:xfrm>
              <a:off x="6991600" y="4424000"/>
              <a:ext cx="188650" cy="149975"/>
            </a:xfrm>
            <a:custGeom>
              <a:avLst/>
              <a:gdLst/>
              <a:ahLst/>
              <a:cxnLst/>
              <a:rect l="l" t="t" r="r" b="b"/>
              <a:pathLst>
                <a:path w="7546" h="5999" extrusionOk="0">
                  <a:moveTo>
                    <a:pt x="5650" y="0"/>
                  </a:moveTo>
                  <a:cubicBezTo>
                    <a:pt x="4953" y="0"/>
                    <a:pt x="4203" y="174"/>
                    <a:pt x="3593" y="278"/>
                  </a:cubicBezTo>
                  <a:cubicBezTo>
                    <a:pt x="2770" y="418"/>
                    <a:pt x="1949" y="576"/>
                    <a:pt x="1135" y="760"/>
                  </a:cubicBezTo>
                  <a:cubicBezTo>
                    <a:pt x="692" y="858"/>
                    <a:pt x="1" y="1296"/>
                    <a:pt x="145" y="1840"/>
                  </a:cubicBezTo>
                  <a:cubicBezTo>
                    <a:pt x="250" y="2227"/>
                    <a:pt x="659" y="2337"/>
                    <a:pt x="1046" y="2337"/>
                  </a:cubicBezTo>
                  <a:cubicBezTo>
                    <a:pt x="1228" y="2337"/>
                    <a:pt x="1405" y="2312"/>
                    <a:pt x="1544" y="2282"/>
                  </a:cubicBezTo>
                  <a:lnTo>
                    <a:pt x="1542" y="2282"/>
                  </a:lnTo>
                  <a:cubicBezTo>
                    <a:pt x="2071" y="2162"/>
                    <a:pt x="2603" y="2054"/>
                    <a:pt x="3136" y="1955"/>
                  </a:cubicBezTo>
                  <a:cubicBezTo>
                    <a:pt x="3566" y="1876"/>
                    <a:pt x="3997" y="1804"/>
                    <a:pt x="4431" y="1751"/>
                  </a:cubicBezTo>
                  <a:cubicBezTo>
                    <a:pt x="4571" y="1735"/>
                    <a:pt x="4714" y="1727"/>
                    <a:pt x="4856" y="1714"/>
                  </a:cubicBezTo>
                  <a:lnTo>
                    <a:pt x="4856" y="1714"/>
                  </a:lnTo>
                  <a:cubicBezTo>
                    <a:pt x="4865" y="1810"/>
                    <a:pt x="4882" y="1910"/>
                    <a:pt x="4883" y="1965"/>
                  </a:cubicBezTo>
                  <a:cubicBezTo>
                    <a:pt x="4889" y="2425"/>
                    <a:pt x="4853" y="2889"/>
                    <a:pt x="4821" y="3347"/>
                  </a:cubicBezTo>
                  <a:cubicBezTo>
                    <a:pt x="4776" y="3992"/>
                    <a:pt x="4718" y="4635"/>
                    <a:pt x="4646" y="5279"/>
                  </a:cubicBezTo>
                  <a:cubicBezTo>
                    <a:pt x="4591" y="5782"/>
                    <a:pt x="5020" y="5998"/>
                    <a:pt x="5532" y="5998"/>
                  </a:cubicBezTo>
                  <a:cubicBezTo>
                    <a:pt x="6194" y="5998"/>
                    <a:pt x="6993" y="5636"/>
                    <a:pt x="7057" y="5068"/>
                  </a:cubicBezTo>
                  <a:cubicBezTo>
                    <a:pt x="7149" y="4233"/>
                    <a:pt x="7223" y="3397"/>
                    <a:pt x="7266" y="2559"/>
                  </a:cubicBezTo>
                  <a:cubicBezTo>
                    <a:pt x="7309" y="1742"/>
                    <a:pt x="7545" y="487"/>
                    <a:pt x="6582" y="142"/>
                  </a:cubicBezTo>
                  <a:cubicBezTo>
                    <a:pt x="6296" y="39"/>
                    <a:pt x="5979" y="0"/>
                    <a:pt x="565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3;p35">
              <a:extLst>
                <a:ext uri="{FF2B5EF4-FFF2-40B4-BE49-F238E27FC236}">
                  <a16:creationId xmlns:a16="http://schemas.microsoft.com/office/drawing/2014/main" xmlns="" id="{8090D882-2B51-479C-8A42-B26DD9480081}"/>
                </a:ext>
              </a:extLst>
            </p:cNvPr>
            <p:cNvSpPr/>
            <p:nvPr/>
          </p:nvSpPr>
          <p:spPr>
            <a:xfrm>
              <a:off x="6597875" y="4463975"/>
              <a:ext cx="209750" cy="182225"/>
            </a:xfrm>
            <a:custGeom>
              <a:avLst/>
              <a:gdLst/>
              <a:ahLst/>
              <a:cxnLst/>
              <a:rect l="l" t="t" r="r" b="b"/>
              <a:pathLst>
                <a:path w="8390" h="7289" extrusionOk="0">
                  <a:moveTo>
                    <a:pt x="2640" y="2025"/>
                  </a:moveTo>
                  <a:lnTo>
                    <a:pt x="2640" y="2025"/>
                  </a:lnTo>
                  <a:cubicBezTo>
                    <a:pt x="2642" y="2054"/>
                    <a:pt x="2641" y="2088"/>
                    <a:pt x="2637" y="2124"/>
                  </a:cubicBezTo>
                  <a:lnTo>
                    <a:pt x="2637" y="2124"/>
                  </a:lnTo>
                  <a:cubicBezTo>
                    <a:pt x="2568" y="2119"/>
                    <a:pt x="2475" y="2100"/>
                    <a:pt x="2352" y="2061"/>
                  </a:cubicBezTo>
                  <a:lnTo>
                    <a:pt x="2352" y="2061"/>
                  </a:lnTo>
                  <a:cubicBezTo>
                    <a:pt x="2364" y="2065"/>
                    <a:pt x="2380" y="2067"/>
                    <a:pt x="2398" y="2067"/>
                  </a:cubicBezTo>
                  <a:cubicBezTo>
                    <a:pt x="2457" y="2067"/>
                    <a:pt x="2543" y="2049"/>
                    <a:pt x="2640" y="2025"/>
                  </a:cubicBezTo>
                  <a:close/>
                  <a:moveTo>
                    <a:pt x="5409" y="1"/>
                  </a:moveTo>
                  <a:cubicBezTo>
                    <a:pt x="3852" y="1"/>
                    <a:pt x="2091" y="112"/>
                    <a:pt x="940" y="936"/>
                  </a:cubicBezTo>
                  <a:cubicBezTo>
                    <a:pt x="94" y="1541"/>
                    <a:pt x="118" y="2678"/>
                    <a:pt x="66" y="3621"/>
                  </a:cubicBezTo>
                  <a:cubicBezTo>
                    <a:pt x="13" y="4590"/>
                    <a:pt x="1" y="5565"/>
                    <a:pt x="11" y="6535"/>
                  </a:cubicBezTo>
                  <a:cubicBezTo>
                    <a:pt x="18" y="7064"/>
                    <a:pt x="480" y="7289"/>
                    <a:pt x="999" y="7289"/>
                  </a:cubicBezTo>
                  <a:cubicBezTo>
                    <a:pt x="1669" y="7289"/>
                    <a:pt x="2432" y="6914"/>
                    <a:pt x="2425" y="6336"/>
                  </a:cubicBezTo>
                  <a:cubicBezTo>
                    <a:pt x="2416" y="5607"/>
                    <a:pt x="2424" y="4879"/>
                    <a:pt x="2448" y="4151"/>
                  </a:cubicBezTo>
                  <a:cubicBezTo>
                    <a:pt x="2464" y="3675"/>
                    <a:pt x="2484" y="3200"/>
                    <a:pt x="2528" y="2726"/>
                  </a:cubicBezTo>
                  <a:cubicBezTo>
                    <a:pt x="2540" y="2600"/>
                    <a:pt x="2620" y="2322"/>
                    <a:pt x="2637" y="2124"/>
                  </a:cubicBezTo>
                  <a:lnTo>
                    <a:pt x="2637" y="2124"/>
                  </a:lnTo>
                  <a:cubicBezTo>
                    <a:pt x="2651" y="2125"/>
                    <a:pt x="2663" y="2125"/>
                    <a:pt x="2674" y="2125"/>
                  </a:cubicBezTo>
                  <a:cubicBezTo>
                    <a:pt x="2816" y="2125"/>
                    <a:pt x="2834" y="2055"/>
                    <a:pt x="2805" y="1980"/>
                  </a:cubicBezTo>
                  <a:lnTo>
                    <a:pt x="2805" y="1980"/>
                  </a:lnTo>
                  <a:cubicBezTo>
                    <a:pt x="2749" y="1996"/>
                    <a:pt x="2693" y="2011"/>
                    <a:pt x="2640" y="2025"/>
                  </a:cubicBezTo>
                  <a:lnTo>
                    <a:pt x="2640" y="2025"/>
                  </a:lnTo>
                  <a:cubicBezTo>
                    <a:pt x="2638" y="1997"/>
                    <a:pt x="2634" y="1974"/>
                    <a:pt x="2627" y="1954"/>
                  </a:cubicBezTo>
                  <a:cubicBezTo>
                    <a:pt x="2587" y="1847"/>
                    <a:pt x="2599" y="1808"/>
                    <a:pt x="2631" y="1808"/>
                  </a:cubicBezTo>
                  <a:cubicBezTo>
                    <a:pt x="2678" y="1808"/>
                    <a:pt x="2771" y="1896"/>
                    <a:pt x="2805" y="1980"/>
                  </a:cubicBezTo>
                  <a:lnTo>
                    <a:pt x="2805" y="1980"/>
                  </a:lnTo>
                  <a:cubicBezTo>
                    <a:pt x="2967" y="1933"/>
                    <a:pt x="3130" y="1882"/>
                    <a:pt x="3218" y="1870"/>
                  </a:cubicBezTo>
                  <a:cubicBezTo>
                    <a:pt x="3697" y="1802"/>
                    <a:pt x="4184" y="1770"/>
                    <a:pt x="4667" y="1743"/>
                  </a:cubicBezTo>
                  <a:cubicBezTo>
                    <a:pt x="5207" y="1713"/>
                    <a:pt x="5749" y="1697"/>
                    <a:pt x="6291" y="1697"/>
                  </a:cubicBezTo>
                  <a:cubicBezTo>
                    <a:pt x="6375" y="1697"/>
                    <a:pt x="6460" y="1697"/>
                    <a:pt x="6545" y="1698"/>
                  </a:cubicBezTo>
                  <a:cubicBezTo>
                    <a:pt x="6549" y="1698"/>
                    <a:pt x="6553" y="1698"/>
                    <a:pt x="6557" y="1698"/>
                  </a:cubicBezTo>
                  <a:cubicBezTo>
                    <a:pt x="7887" y="1698"/>
                    <a:pt x="8390" y="29"/>
                    <a:pt x="6774" y="15"/>
                  </a:cubicBezTo>
                  <a:cubicBezTo>
                    <a:pt x="6355" y="11"/>
                    <a:pt x="5892" y="1"/>
                    <a:pt x="540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44;p35">
              <a:extLst>
                <a:ext uri="{FF2B5EF4-FFF2-40B4-BE49-F238E27FC236}">
                  <a16:creationId xmlns:a16="http://schemas.microsoft.com/office/drawing/2014/main" xmlns="" id="{9B77B044-F861-428F-B38D-57100B05FCE7}"/>
                </a:ext>
              </a:extLst>
            </p:cNvPr>
            <p:cNvSpPr/>
            <p:nvPr/>
          </p:nvSpPr>
          <p:spPr>
            <a:xfrm>
              <a:off x="6978525" y="4696425"/>
              <a:ext cx="195475" cy="174150"/>
            </a:xfrm>
            <a:custGeom>
              <a:avLst/>
              <a:gdLst/>
              <a:ahLst/>
              <a:cxnLst/>
              <a:rect l="l" t="t" r="r" b="b"/>
              <a:pathLst>
                <a:path w="7819" h="6966" extrusionOk="0">
                  <a:moveTo>
                    <a:pt x="6999" y="0"/>
                  </a:moveTo>
                  <a:cubicBezTo>
                    <a:pt x="6293" y="0"/>
                    <a:pt x="5070" y="343"/>
                    <a:pt x="5100" y="815"/>
                  </a:cubicBezTo>
                  <a:cubicBezTo>
                    <a:pt x="5168" y="1879"/>
                    <a:pt x="5412" y="3825"/>
                    <a:pt x="4750" y="4729"/>
                  </a:cubicBezTo>
                  <a:cubicBezTo>
                    <a:pt x="4386" y="5224"/>
                    <a:pt x="3433" y="5392"/>
                    <a:pt x="2870" y="5580"/>
                  </a:cubicBezTo>
                  <a:cubicBezTo>
                    <a:pt x="2326" y="5762"/>
                    <a:pt x="1779" y="5931"/>
                    <a:pt x="1227" y="6088"/>
                  </a:cubicBezTo>
                  <a:cubicBezTo>
                    <a:pt x="1035" y="6142"/>
                    <a:pt x="1" y="6431"/>
                    <a:pt x="132" y="6778"/>
                  </a:cubicBezTo>
                  <a:cubicBezTo>
                    <a:pt x="186" y="6920"/>
                    <a:pt x="371" y="6966"/>
                    <a:pt x="588" y="6966"/>
                  </a:cubicBezTo>
                  <a:cubicBezTo>
                    <a:pt x="910" y="6966"/>
                    <a:pt x="1300" y="6864"/>
                    <a:pt x="1425" y="6829"/>
                  </a:cubicBezTo>
                  <a:cubicBezTo>
                    <a:pt x="2275" y="6588"/>
                    <a:pt x="3118" y="6324"/>
                    <a:pt x="3953" y="6038"/>
                  </a:cubicBezTo>
                  <a:cubicBezTo>
                    <a:pt x="4845" y="5731"/>
                    <a:pt x="6013" y="5420"/>
                    <a:pt x="6735" y="4775"/>
                  </a:cubicBezTo>
                  <a:cubicBezTo>
                    <a:pt x="7818" y="3805"/>
                    <a:pt x="7569" y="1484"/>
                    <a:pt x="7487" y="175"/>
                  </a:cubicBezTo>
                  <a:cubicBezTo>
                    <a:pt x="7479" y="54"/>
                    <a:pt x="7280" y="0"/>
                    <a:pt x="699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5;p35">
              <a:extLst>
                <a:ext uri="{FF2B5EF4-FFF2-40B4-BE49-F238E27FC236}">
                  <a16:creationId xmlns:a16="http://schemas.microsoft.com/office/drawing/2014/main" xmlns="" id="{BA7B588D-9512-4326-B1D1-83D0556B2DD4}"/>
                </a:ext>
              </a:extLst>
            </p:cNvPr>
            <p:cNvSpPr/>
            <p:nvPr/>
          </p:nvSpPr>
          <p:spPr>
            <a:xfrm>
              <a:off x="6595625" y="4774175"/>
              <a:ext cx="229675" cy="151875"/>
            </a:xfrm>
            <a:custGeom>
              <a:avLst/>
              <a:gdLst/>
              <a:ahLst/>
              <a:cxnLst/>
              <a:rect l="l" t="t" r="r" b="b"/>
              <a:pathLst>
                <a:path w="9187" h="6075" extrusionOk="0">
                  <a:moveTo>
                    <a:pt x="1985" y="1"/>
                  </a:moveTo>
                  <a:cubicBezTo>
                    <a:pt x="1325" y="1"/>
                    <a:pt x="573" y="374"/>
                    <a:pt x="553" y="978"/>
                  </a:cubicBezTo>
                  <a:lnTo>
                    <a:pt x="555" y="977"/>
                  </a:lnTo>
                  <a:lnTo>
                    <a:pt x="555" y="977"/>
                  </a:lnTo>
                  <a:cubicBezTo>
                    <a:pt x="511" y="2324"/>
                    <a:pt x="0" y="5789"/>
                    <a:pt x="1896" y="6044"/>
                  </a:cubicBezTo>
                  <a:cubicBezTo>
                    <a:pt x="2053" y="6065"/>
                    <a:pt x="2213" y="6074"/>
                    <a:pt x="2376" y="6074"/>
                  </a:cubicBezTo>
                  <a:cubicBezTo>
                    <a:pt x="3312" y="6074"/>
                    <a:pt x="4329" y="5764"/>
                    <a:pt x="5202" y="5577"/>
                  </a:cubicBezTo>
                  <a:cubicBezTo>
                    <a:pt x="6089" y="5386"/>
                    <a:pt x="6972" y="5179"/>
                    <a:pt x="7854" y="4958"/>
                  </a:cubicBezTo>
                  <a:cubicBezTo>
                    <a:pt x="9187" y="4621"/>
                    <a:pt x="8960" y="3247"/>
                    <a:pt x="7822" y="3247"/>
                  </a:cubicBezTo>
                  <a:cubicBezTo>
                    <a:pt x="7695" y="3247"/>
                    <a:pt x="7557" y="3264"/>
                    <a:pt x="7409" y="3302"/>
                  </a:cubicBezTo>
                  <a:cubicBezTo>
                    <a:pt x="6837" y="3446"/>
                    <a:pt x="6261" y="3585"/>
                    <a:pt x="5684" y="3716"/>
                  </a:cubicBezTo>
                  <a:cubicBezTo>
                    <a:pt x="4922" y="3890"/>
                    <a:pt x="3879" y="3908"/>
                    <a:pt x="3125" y="4181"/>
                  </a:cubicBezTo>
                  <a:lnTo>
                    <a:pt x="3125" y="4181"/>
                  </a:lnTo>
                  <a:cubicBezTo>
                    <a:pt x="3132" y="3766"/>
                    <a:pt x="2985" y="3237"/>
                    <a:pt x="2973" y="2839"/>
                  </a:cubicBezTo>
                  <a:cubicBezTo>
                    <a:pt x="2951" y="2161"/>
                    <a:pt x="2952" y="1480"/>
                    <a:pt x="2973" y="802"/>
                  </a:cubicBezTo>
                  <a:cubicBezTo>
                    <a:pt x="2991" y="243"/>
                    <a:pt x="2518" y="1"/>
                    <a:pt x="19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46;p35">
              <a:extLst>
                <a:ext uri="{FF2B5EF4-FFF2-40B4-BE49-F238E27FC236}">
                  <a16:creationId xmlns:a16="http://schemas.microsoft.com/office/drawing/2014/main" xmlns="" id="{E086A266-41FD-419D-88BC-A9BDB2011C1B}"/>
                </a:ext>
              </a:extLst>
            </p:cNvPr>
            <p:cNvSpPr/>
            <p:nvPr/>
          </p:nvSpPr>
          <p:spPr>
            <a:xfrm>
              <a:off x="5761950" y="4564800"/>
              <a:ext cx="353400" cy="375925"/>
            </a:xfrm>
            <a:custGeom>
              <a:avLst/>
              <a:gdLst/>
              <a:ahLst/>
              <a:cxnLst/>
              <a:rect l="l" t="t" r="r" b="b"/>
              <a:pathLst>
                <a:path w="14136" h="15037" extrusionOk="0">
                  <a:moveTo>
                    <a:pt x="9602" y="1644"/>
                  </a:moveTo>
                  <a:lnTo>
                    <a:pt x="9602" y="1644"/>
                  </a:lnTo>
                  <a:cubicBezTo>
                    <a:pt x="9817" y="2339"/>
                    <a:pt x="10226" y="3187"/>
                    <a:pt x="10330" y="3777"/>
                  </a:cubicBezTo>
                  <a:cubicBezTo>
                    <a:pt x="10822" y="6594"/>
                    <a:pt x="11042" y="9587"/>
                    <a:pt x="10860" y="12442"/>
                  </a:cubicBezTo>
                  <a:cubicBezTo>
                    <a:pt x="10854" y="12531"/>
                    <a:pt x="10836" y="12643"/>
                    <a:pt x="10812" y="12768"/>
                  </a:cubicBezTo>
                  <a:lnTo>
                    <a:pt x="10812" y="12768"/>
                  </a:lnTo>
                  <a:cubicBezTo>
                    <a:pt x="10102" y="11906"/>
                    <a:pt x="9043" y="11051"/>
                    <a:pt x="8454" y="10189"/>
                  </a:cubicBezTo>
                  <a:cubicBezTo>
                    <a:pt x="8375" y="10074"/>
                    <a:pt x="8209" y="10039"/>
                    <a:pt x="8031" y="10039"/>
                  </a:cubicBezTo>
                  <a:cubicBezTo>
                    <a:pt x="7830" y="10039"/>
                    <a:pt x="7614" y="10084"/>
                    <a:pt x="7494" y="10108"/>
                  </a:cubicBezTo>
                  <a:cubicBezTo>
                    <a:pt x="7112" y="10184"/>
                    <a:pt x="4690" y="10512"/>
                    <a:pt x="3094" y="10909"/>
                  </a:cubicBezTo>
                  <a:lnTo>
                    <a:pt x="3094" y="10909"/>
                  </a:lnTo>
                  <a:cubicBezTo>
                    <a:pt x="3064" y="10711"/>
                    <a:pt x="3044" y="10512"/>
                    <a:pt x="3032" y="10313"/>
                  </a:cubicBezTo>
                  <a:cubicBezTo>
                    <a:pt x="3111" y="9872"/>
                    <a:pt x="2996" y="9310"/>
                    <a:pt x="2993" y="8865"/>
                  </a:cubicBezTo>
                  <a:cubicBezTo>
                    <a:pt x="2989" y="7957"/>
                    <a:pt x="3018" y="7045"/>
                    <a:pt x="3060" y="6138"/>
                  </a:cubicBezTo>
                  <a:lnTo>
                    <a:pt x="3060" y="6138"/>
                  </a:lnTo>
                  <a:cubicBezTo>
                    <a:pt x="3550" y="5013"/>
                    <a:pt x="7088" y="5296"/>
                    <a:pt x="8030" y="4164"/>
                  </a:cubicBezTo>
                  <a:cubicBezTo>
                    <a:pt x="8425" y="3688"/>
                    <a:pt x="8665" y="3007"/>
                    <a:pt x="9010" y="2488"/>
                  </a:cubicBezTo>
                  <a:cubicBezTo>
                    <a:pt x="9194" y="2210"/>
                    <a:pt x="9443" y="1936"/>
                    <a:pt x="9602" y="1644"/>
                  </a:cubicBezTo>
                  <a:close/>
                  <a:moveTo>
                    <a:pt x="10604" y="1"/>
                  </a:moveTo>
                  <a:cubicBezTo>
                    <a:pt x="8277" y="1"/>
                    <a:pt x="6728" y="2575"/>
                    <a:pt x="5749" y="4468"/>
                  </a:cubicBezTo>
                  <a:lnTo>
                    <a:pt x="5749" y="4468"/>
                  </a:lnTo>
                  <a:cubicBezTo>
                    <a:pt x="3837" y="4722"/>
                    <a:pt x="1192" y="5224"/>
                    <a:pt x="695" y="6624"/>
                  </a:cubicBezTo>
                  <a:cubicBezTo>
                    <a:pt x="693" y="6631"/>
                    <a:pt x="691" y="6638"/>
                    <a:pt x="691" y="6644"/>
                  </a:cubicBezTo>
                  <a:lnTo>
                    <a:pt x="691" y="6644"/>
                  </a:lnTo>
                  <a:cubicBezTo>
                    <a:pt x="682" y="6669"/>
                    <a:pt x="677" y="6696"/>
                    <a:pt x="676" y="6722"/>
                  </a:cubicBezTo>
                  <a:cubicBezTo>
                    <a:pt x="623" y="7810"/>
                    <a:pt x="1" y="11537"/>
                    <a:pt x="1075" y="12160"/>
                  </a:cubicBezTo>
                  <a:cubicBezTo>
                    <a:pt x="1181" y="12222"/>
                    <a:pt x="1310" y="12247"/>
                    <a:pt x="1453" y="12247"/>
                  </a:cubicBezTo>
                  <a:cubicBezTo>
                    <a:pt x="2009" y="12247"/>
                    <a:pt x="2775" y="11866"/>
                    <a:pt x="3169" y="11758"/>
                  </a:cubicBezTo>
                  <a:cubicBezTo>
                    <a:pt x="4176" y="11482"/>
                    <a:pt x="5204" y="11271"/>
                    <a:pt x="6230" y="11067"/>
                  </a:cubicBezTo>
                  <a:lnTo>
                    <a:pt x="6230" y="11067"/>
                  </a:lnTo>
                  <a:cubicBezTo>
                    <a:pt x="7241" y="12555"/>
                    <a:pt x="8923" y="15037"/>
                    <a:pt x="10854" y="15037"/>
                  </a:cubicBezTo>
                  <a:cubicBezTo>
                    <a:pt x="11275" y="15037"/>
                    <a:pt x="11707" y="14919"/>
                    <a:pt x="12147" y="14648"/>
                  </a:cubicBezTo>
                  <a:cubicBezTo>
                    <a:pt x="14136" y="13422"/>
                    <a:pt x="13304" y="9031"/>
                    <a:pt x="13170" y="7107"/>
                  </a:cubicBezTo>
                  <a:cubicBezTo>
                    <a:pt x="13048" y="5366"/>
                    <a:pt x="13274" y="177"/>
                    <a:pt x="10822" y="8"/>
                  </a:cubicBezTo>
                  <a:cubicBezTo>
                    <a:pt x="10749" y="3"/>
                    <a:pt x="10676" y="1"/>
                    <a:pt x="1060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47;p35">
              <a:extLst>
                <a:ext uri="{FF2B5EF4-FFF2-40B4-BE49-F238E27FC236}">
                  <a16:creationId xmlns:a16="http://schemas.microsoft.com/office/drawing/2014/main" xmlns="" id="{21249015-AB5F-4ECB-9C9B-3482844E242F}"/>
                </a:ext>
              </a:extLst>
            </p:cNvPr>
            <p:cNvSpPr/>
            <p:nvPr/>
          </p:nvSpPr>
          <p:spPr>
            <a:xfrm>
              <a:off x="6058275" y="4538425"/>
              <a:ext cx="206450" cy="144950"/>
            </a:xfrm>
            <a:custGeom>
              <a:avLst/>
              <a:gdLst/>
              <a:ahLst/>
              <a:cxnLst/>
              <a:rect l="l" t="t" r="r" b="b"/>
              <a:pathLst>
                <a:path w="8258" h="5798" extrusionOk="0">
                  <a:moveTo>
                    <a:pt x="7519" y="0"/>
                  </a:moveTo>
                  <a:cubicBezTo>
                    <a:pt x="7034" y="0"/>
                    <a:pt x="6387" y="220"/>
                    <a:pt x="6038" y="468"/>
                  </a:cubicBezTo>
                  <a:cubicBezTo>
                    <a:pt x="4001" y="1911"/>
                    <a:pt x="2174" y="3694"/>
                    <a:pt x="360" y="5401"/>
                  </a:cubicBezTo>
                  <a:cubicBezTo>
                    <a:pt x="0" y="5739"/>
                    <a:pt x="582" y="5798"/>
                    <a:pt x="854" y="5798"/>
                  </a:cubicBezTo>
                  <a:cubicBezTo>
                    <a:pt x="881" y="5798"/>
                    <a:pt x="905" y="5797"/>
                    <a:pt x="925" y="5796"/>
                  </a:cubicBezTo>
                  <a:cubicBezTo>
                    <a:pt x="1436" y="5767"/>
                    <a:pt x="2134" y="5588"/>
                    <a:pt x="2522" y="5225"/>
                  </a:cubicBezTo>
                  <a:lnTo>
                    <a:pt x="2521" y="5225"/>
                  </a:lnTo>
                  <a:cubicBezTo>
                    <a:pt x="4231" y="3616"/>
                    <a:pt x="5949" y="1901"/>
                    <a:pt x="7867" y="542"/>
                  </a:cubicBezTo>
                  <a:cubicBezTo>
                    <a:pt x="8257" y="265"/>
                    <a:pt x="8152" y="87"/>
                    <a:pt x="7725" y="16"/>
                  </a:cubicBezTo>
                  <a:cubicBezTo>
                    <a:pt x="7661" y="5"/>
                    <a:pt x="7592" y="0"/>
                    <a:pt x="751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48;p35">
              <a:extLst>
                <a:ext uri="{FF2B5EF4-FFF2-40B4-BE49-F238E27FC236}">
                  <a16:creationId xmlns:a16="http://schemas.microsoft.com/office/drawing/2014/main" xmlns="" id="{27C5A871-960F-4892-8D93-B413A79BC005}"/>
                </a:ext>
              </a:extLst>
            </p:cNvPr>
            <p:cNvSpPr/>
            <p:nvPr/>
          </p:nvSpPr>
          <p:spPr>
            <a:xfrm>
              <a:off x="6060775" y="4706700"/>
              <a:ext cx="241350" cy="47200"/>
            </a:xfrm>
            <a:custGeom>
              <a:avLst/>
              <a:gdLst/>
              <a:ahLst/>
              <a:cxnLst/>
              <a:rect l="l" t="t" r="r" b="b"/>
              <a:pathLst>
                <a:path w="9654" h="1888" extrusionOk="0">
                  <a:moveTo>
                    <a:pt x="8624" y="0"/>
                  </a:moveTo>
                  <a:cubicBezTo>
                    <a:pt x="8471" y="0"/>
                    <a:pt x="8295" y="24"/>
                    <a:pt x="8098" y="78"/>
                  </a:cubicBezTo>
                  <a:cubicBezTo>
                    <a:pt x="6833" y="421"/>
                    <a:pt x="5489" y="527"/>
                    <a:pt x="4158" y="527"/>
                  </a:cubicBezTo>
                  <a:cubicBezTo>
                    <a:pt x="3603" y="527"/>
                    <a:pt x="3050" y="509"/>
                    <a:pt x="2507" y="481"/>
                  </a:cubicBezTo>
                  <a:cubicBezTo>
                    <a:pt x="2491" y="481"/>
                    <a:pt x="2475" y="480"/>
                    <a:pt x="2459" y="480"/>
                  </a:cubicBezTo>
                  <a:cubicBezTo>
                    <a:pt x="1536" y="480"/>
                    <a:pt x="0" y="1763"/>
                    <a:pt x="1582" y="1843"/>
                  </a:cubicBezTo>
                  <a:cubicBezTo>
                    <a:pt x="2135" y="1871"/>
                    <a:pt x="2695" y="1887"/>
                    <a:pt x="3258" y="1887"/>
                  </a:cubicBezTo>
                  <a:cubicBezTo>
                    <a:pt x="4998" y="1887"/>
                    <a:pt x="6760" y="1732"/>
                    <a:pt x="8421" y="1281"/>
                  </a:cubicBezTo>
                  <a:cubicBezTo>
                    <a:pt x="9653" y="947"/>
                    <a:pt x="9591" y="0"/>
                    <a:pt x="862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9;p35">
              <a:extLst>
                <a:ext uri="{FF2B5EF4-FFF2-40B4-BE49-F238E27FC236}">
                  <a16:creationId xmlns:a16="http://schemas.microsoft.com/office/drawing/2014/main" xmlns="" id="{AE20F22F-91E8-4C21-849E-36603AC68008}"/>
                </a:ext>
              </a:extLst>
            </p:cNvPr>
            <p:cNvSpPr/>
            <p:nvPr/>
          </p:nvSpPr>
          <p:spPr>
            <a:xfrm>
              <a:off x="6079250" y="4805450"/>
              <a:ext cx="247650" cy="151375"/>
            </a:xfrm>
            <a:custGeom>
              <a:avLst/>
              <a:gdLst/>
              <a:ahLst/>
              <a:cxnLst/>
              <a:rect l="l" t="t" r="r" b="b"/>
              <a:pathLst>
                <a:path w="9906" h="6055" extrusionOk="0">
                  <a:moveTo>
                    <a:pt x="2054" y="1"/>
                  </a:moveTo>
                  <a:cubicBezTo>
                    <a:pt x="1130" y="1"/>
                    <a:pt x="0" y="905"/>
                    <a:pt x="856" y="1600"/>
                  </a:cubicBezTo>
                  <a:cubicBezTo>
                    <a:pt x="2830" y="3199"/>
                    <a:pt x="4943" y="4992"/>
                    <a:pt x="7305" y="5977"/>
                  </a:cubicBezTo>
                  <a:cubicBezTo>
                    <a:pt x="7433" y="6030"/>
                    <a:pt x="7571" y="6054"/>
                    <a:pt x="7713" y="6054"/>
                  </a:cubicBezTo>
                  <a:cubicBezTo>
                    <a:pt x="8719" y="6054"/>
                    <a:pt x="9906" y="4855"/>
                    <a:pt x="8675" y="4341"/>
                  </a:cubicBezTo>
                  <a:cubicBezTo>
                    <a:pt x="6492" y="3429"/>
                    <a:pt x="4516" y="1681"/>
                    <a:pt x="2691" y="202"/>
                  </a:cubicBezTo>
                  <a:cubicBezTo>
                    <a:pt x="2518" y="62"/>
                    <a:pt x="2293" y="1"/>
                    <a:pt x="20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1050;p35">
            <a:extLst>
              <a:ext uri="{FF2B5EF4-FFF2-40B4-BE49-F238E27FC236}">
                <a16:creationId xmlns:a16="http://schemas.microsoft.com/office/drawing/2014/main" xmlns="" id="{EB427A5F-C07C-4D44-A577-10954901DC90}"/>
              </a:ext>
            </a:extLst>
          </p:cNvPr>
          <p:cNvSpPr txBox="1">
            <a:spLocks/>
          </p:cNvSpPr>
          <p:nvPr/>
        </p:nvSpPr>
        <p:spPr>
          <a:xfrm>
            <a:off x="1138049" y="2232836"/>
            <a:ext cx="2774731" cy="850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  <a:buFont typeface="Nunito"/>
              <a:buNone/>
            </a:pPr>
            <a:r>
              <a:rPr lang="en-US" sz="3000" dirty="0" err="1">
                <a:latin typeface="Amatic SC" panose="020B0604020202020204" charset="-79"/>
                <a:cs typeface="Amatic SC" panose="020B0604020202020204" charset="-79"/>
              </a:rPr>
              <a:t>Funcionamiento</a:t>
            </a:r>
            <a:endParaRPr lang="en-US" sz="3000" dirty="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57" name="Google Shape;1051;p35">
            <a:extLst>
              <a:ext uri="{FF2B5EF4-FFF2-40B4-BE49-F238E27FC236}">
                <a16:creationId xmlns:a16="http://schemas.microsoft.com/office/drawing/2014/main" xmlns="" id="{098F5EAE-2E8D-4F07-BC55-AD8D155BEBB3}"/>
              </a:ext>
            </a:extLst>
          </p:cNvPr>
          <p:cNvSpPr/>
          <p:nvPr/>
        </p:nvSpPr>
        <p:spPr>
          <a:xfrm>
            <a:off x="1138050" y="3083442"/>
            <a:ext cx="2512462" cy="160633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052;p35">
            <a:extLst>
              <a:ext uri="{FF2B5EF4-FFF2-40B4-BE49-F238E27FC236}">
                <a16:creationId xmlns:a16="http://schemas.microsoft.com/office/drawing/2014/main" xmlns="" id="{37A27372-483C-41B5-BBB5-8DB942E8CD77}"/>
              </a:ext>
            </a:extLst>
          </p:cNvPr>
          <p:cNvSpPr/>
          <p:nvPr/>
        </p:nvSpPr>
        <p:spPr>
          <a:xfrm>
            <a:off x="1138050" y="1814623"/>
            <a:ext cx="2604610" cy="186044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22DDBE01-091C-233B-3B00-5E5E23F673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19</a:t>
            </a:fld>
            <a:endParaRPr lang="es-ES"/>
          </a:p>
        </p:txBody>
      </p:sp>
      <p:pic>
        <p:nvPicPr>
          <p:cNvPr id="4" name="VID-20230605-WA0002">
            <a:hlinkClick r:id="" action="ppaction://media"/>
            <a:extLst>
              <a:ext uri="{FF2B5EF4-FFF2-40B4-BE49-F238E27FC236}">
                <a16:creationId xmlns:a16="http://schemas.microsoft.com/office/drawing/2014/main" xmlns="" id="{941E8648-FE3C-2D1C-C6D9-BFC4B61454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8229" y="1361307"/>
            <a:ext cx="4063249" cy="228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9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>
            <a:spLocks noGrp="1"/>
          </p:cNvSpPr>
          <p:nvPr>
            <p:ph type="title"/>
          </p:nvPr>
        </p:nvSpPr>
        <p:spPr>
          <a:xfrm>
            <a:off x="883375" y="602166"/>
            <a:ext cx="2879400" cy="92183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ÍNDEX</a:t>
            </a:r>
            <a:endParaRPr dirty="0"/>
          </a:p>
        </p:txBody>
      </p:sp>
      <p:sp>
        <p:nvSpPr>
          <p:cNvPr id="264" name="Google Shape;264;p24"/>
          <p:cNvSpPr txBox="1">
            <a:spLocks noGrp="1"/>
          </p:cNvSpPr>
          <p:nvPr>
            <p:ph type="body" idx="1"/>
          </p:nvPr>
        </p:nvSpPr>
        <p:spPr>
          <a:xfrm>
            <a:off x="883525" y="1583474"/>
            <a:ext cx="2879400" cy="30554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1. Nuestro proyecto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/>
              <a:t>2. Hardware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/>
              <a:t>3. </a:t>
            </a:r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bloques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/>
              <a:t>4. Software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/>
              <a:t>5. Multimedia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lang="en-US" dirty="0"/>
          </a:p>
        </p:txBody>
      </p:sp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1030;p35">
            <a:extLst>
              <a:ext uri="{FF2B5EF4-FFF2-40B4-BE49-F238E27FC236}">
                <a16:creationId xmlns:a16="http://schemas.microsoft.com/office/drawing/2014/main" xmlns="" id="{D0C4F4C7-58BE-4125-A7EA-67CE8AD9E83A}"/>
              </a:ext>
            </a:extLst>
          </p:cNvPr>
          <p:cNvGrpSpPr/>
          <p:nvPr/>
        </p:nvGrpSpPr>
        <p:grpSpPr>
          <a:xfrm>
            <a:off x="4035333" y="1202320"/>
            <a:ext cx="4369042" cy="3001086"/>
            <a:chOff x="238100" y="603575"/>
            <a:chExt cx="7144650" cy="4507825"/>
          </a:xfrm>
        </p:grpSpPr>
        <p:sp>
          <p:nvSpPr>
            <p:cNvPr id="37" name="Google Shape;1031;p35">
              <a:extLst>
                <a:ext uri="{FF2B5EF4-FFF2-40B4-BE49-F238E27FC236}">
                  <a16:creationId xmlns:a16="http://schemas.microsoft.com/office/drawing/2014/main" xmlns="" id="{65CC8802-A624-42D1-AB2E-7946A7D40C99}"/>
                </a:ext>
              </a:extLst>
            </p:cNvPr>
            <p:cNvSpPr/>
            <p:nvPr/>
          </p:nvSpPr>
          <p:spPr>
            <a:xfrm>
              <a:off x="3232475" y="2089250"/>
              <a:ext cx="1029650" cy="1092875"/>
            </a:xfrm>
            <a:custGeom>
              <a:avLst/>
              <a:gdLst/>
              <a:ahLst/>
              <a:cxnLst/>
              <a:rect l="l" t="t" r="r" b="b"/>
              <a:pathLst>
                <a:path w="41186" h="43715" extrusionOk="0">
                  <a:moveTo>
                    <a:pt x="6659" y="1"/>
                  </a:moveTo>
                  <a:cubicBezTo>
                    <a:pt x="6129" y="1"/>
                    <a:pt x="5639" y="51"/>
                    <a:pt x="5196" y="157"/>
                  </a:cubicBezTo>
                  <a:cubicBezTo>
                    <a:pt x="5196" y="157"/>
                    <a:pt x="0" y="820"/>
                    <a:pt x="23" y="12340"/>
                  </a:cubicBezTo>
                  <a:cubicBezTo>
                    <a:pt x="47" y="23691"/>
                    <a:pt x="255" y="43715"/>
                    <a:pt x="6298" y="43715"/>
                  </a:cubicBezTo>
                  <a:cubicBezTo>
                    <a:pt x="6388" y="43715"/>
                    <a:pt x="6479" y="43710"/>
                    <a:pt x="6572" y="43701"/>
                  </a:cubicBezTo>
                  <a:cubicBezTo>
                    <a:pt x="12882" y="43089"/>
                    <a:pt x="41185" y="24970"/>
                    <a:pt x="40349" y="20714"/>
                  </a:cubicBezTo>
                  <a:cubicBezTo>
                    <a:pt x="39556" y="16680"/>
                    <a:pt x="16325" y="1"/>
                    <a:pt x="66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2;p35">
              <a:extLst>
                <a:ext uri="{FF2B5EF4-FFF2-40B4-BE49-F238E27FC236}">
                  <a16:creationId xmlns:a16="http://schemas.microsoft.com/office/drawing/2014/main" xmlns="" id="{2C5D9EB4-1FDA-4324-88F1-14C6B6932482}"/>
                </a:ext>
              </a:extLst>
            </p:cNvPr>
            <p:cNvSpPr/>
            <p:nvPr/>
          </p:nvSpPr>
          <p:spPr>
            <a:xfrm>
              <a:off x="238100" y="603575"/>
              <a:ext cx="7144650" cy="4507825"/>
            </a:xfrm>
            <a:custGeom>
              <a:avLst/>
              <a:gdLst/>
              <a:ahLst/>
              <a:cxnLst/>
              <a:rect l="l" t="t" r="r" b="b"/>
              <a:pathLst>
                <a:path w="285786" h="180313" extrusionOk="0">
                  <a:moveTo>
                    <a:pt x="154305" y="2668"/>
                  </a:moveTo>
                  <a:cubicBezTo>
                    <a:pt x="160742" y="2668"/>
                    <a:pt x="167178" y="2691"/>
                    <a:pt x="173613" y="2734"/>
                  </a:cubicBezTo>
                  <a:cubicBezTo>
                    <a:pt x="204332" y="2938"/>
                    <a:pt x="235476" y="2838"/>
                    <a:pt x="266051" y="6210"/>
                  </a:cubicBezTo>
                  <a:cubicBezTo>
                    <a:pt x="269630" y="6605"/>
                    <a:pt x="273279" y="6995"/>
                    <a:pt x="276774" y="7894"/>
                  </a:cubicBezTo>
                  <a:cubicBezTo>
                    <a:pt x="278778" y="8407"/>
                    <a:pt x="279398" y="8424"/>
                    <a:pt x="279627" y="10041"/>
                  </a:cubicBezTo>
                  <a:cubicBezTo>
                    <a:pt x="280271" y="14588"/>
                    <a:pt x="280036" y="19417"/>
                    <a:pt x="280149" y="23996"/>
                  </a:cubicBezTo>
                  <a:cubicBezTo>
                    <a:pt x="280354" y="32373"/>
                    <a:pt x="280483" y="40752"/>
                    <a:pt x="280590" y="49130"/>
                  </a:cubicBezTo>
                  <a:cubicBezTo>
                    <a:pt x="280866" y="70511"/>
                    <a:pt x="280973" y="91894"/>
                    <a:pt x="280913" y="113278"/>
                  </a:cubicBezTo>
                  <a:cubicBezTo>
                    <a:pt x="280860" y="130024"/>
                    <a:pt x="280962" y="146846"/>
                    <a:pt x="279972" y="163571"/>
                  </a:cubicBezTo>
                  <a:cubicBezTo>
                    <a:pt x="279870" y="165292"/>
                    <a:pt x="280018" y="167450"/>
                    <a:pt x="279487" y="169109"/>
                  </a:cubicBezTo>
                  <a:cubicBezTo>
                    <a:pt x="279288" y="169734"/>
                    <a:pt x="278740" y="170190"/>
                    <a:pt x="278321" y="170462"/>
                  </a:cubicBezTo>
                  <a:cubicBezTo>
                    <a:pt x="276091" y="171901"/>
                    <a:pt x="272558" y="172647"/>
                    <a:pt x="269386" y="173275"/>
                  </a:cubicBezTo>
                  <a:cubicBezTo>
                    <a:pt x="256846" y="175753"/>
                    <a:pt x="243846" y="176303"/>
                    <a:pt x="231107" y="176838"/>
                  </a:cubicBezTo>
                  <a:cubicBezTo>
                    <a:pt x="216041" y="177470"/>
                    <a:pt x="200954" y="177722"/>
                    <a:pt x="185863" y="177722"/>
                  </a:cubicBezTo>
                  <a:cubicBezTo>
                    <a:pt x="163110" y="177722"/>
                    <a:pt x="140348" y="177149"/>
                    <a:pt x="117631" y="176438"/>
                  </a:cubicBezTo>
                  <a:cubicBezTo>
                    <a:pt x="86085" y="175451"/>
                    <a:pt x="54492" y="174209"/>
                    <a:pt x="23020" y="171776"/>
                  </a:cubicBezTo>
                  <a:cubicBezTo>
                    <a:pt x="19366" y="171492"/>
                    <a:pt x="15705" y="171218"/>
                    <a:pt x="12066" y="170772"/>
                  </a:cubicBezTo>
                  <a:cubicBezTo>
                    <a:pt x="11160" y="170661"/>
                    <a:pt x="10164" y="170618"/>
                    <a:pt x="9286" y="170358"/>
                  </a:cubicBezTo>
                  <a:cubicBezTo>
                    <a:pt x="9220" y="170338"/>
                    <a:pt x="9166" y="170322"/>
                    <a:pt x="9124" y="170309"/>
                  </a:cubicBezTo>
                  <a:lnTo>
                    <a:pt x="9124" y="170309"/>
                  </a:lnTo>
                  <a:cubicBezTo>
                    <a:pt x="9023" y="170173"/>
                    <a:pt x="8804" y="169846"/>
                    <a:pt x="8722" y="169541"/>
                  </a:cubicBezTo>
                  <a:cubicBezTo>
                    <a:pt x="5709" y="158145"/>
                    <a:pt x="5993" y="145628"/>
                    <a:pt x="5618" y="133925"/>
                  </a:cubicBezTo>
                  <a:cubicBezTo>
                    <a:pt x="4432" y="96917"/>
                    <a:pt x="4897" y="59876"/>
                    <a:pt x="4884" y="22856"/>
                  </a:cubicBezTo>
                  <a:cubicBezTo>
                    <a:pt x="4883" y="18997"/>
                    <a:pt x="4941" y="15125"/>
                    <a:pt x="4777" y="11269"/>
                  </a:cubicBezTo>
                  <a:lnTo>
                    <a:pt x="4777" y="11269"/>
                  </a:lnTo>
                  <a:cubicBezTo>
                    <a:pt x="4797" y="11242"/>
                    <a:pt x="4896" y="11124"/>
                    <a:pt x="5305" y="10918"/>
                  </a:cubicBezTo>
                  <a:cubicBezTo>
                    <a:pt x="5686" y="10725"/>
                    <a:pt x="6754" y="10353"/>
                    <a:pt x="7948" y="10030"/>
                  </a:cubicBezTo>
                  <a:cubicBezTo>
                    <a:pt x="11828" y="8986"/>
                    <a:pt x="15852" y="8454"/>
                    <a:pt x="19892" y="7939"/>
                  </a:cubicBezTo>
                  <a:cubicBezTo>
                    <a:pt x="33476" y="6204"/>
                    <a:pt x="47191" y="5421"/>
                    <a:pt x="60860" y="4747"/>
                  </a:cubicBezTo>
                  <a:cubicBezTo>
                    <a:pt x="91974" y="3215"/>
                    <a:pt x="123148" y="2668"/>
                    <a:pt x="154305" y="2668"/>
                  </a:cubicBezTo>
                  <a:close/>
                  <a:moveTo>
                    <a:pt x="157175" y="0"/>
                  </a:moveTo>
                  <a:cubicBezTo>
                    <a:pt x="131420" y="0"/>
                    <a:pt x="105662" y="434"/>
                    <a:pt x="79933" y="1374"/>
                  </a:cubicBezTo>
                  <a:cubicBezTo>
                    <a:pt x="63970" y="1957"/>
                    <a:pt x="47994" y="2701"/>
                    <a:pt x="32083" y="4140"/>
                  </a:cubicBezTo>
                  <a:cubicBezTo>
                    <a:pt x="23052" y="4957"/>
                    <a:pt x="12886" y="5326"/>
                    <a:pt x="4332" y="8667"/>
                  </a:cubicBezTo>
                  <a:cubicBezTo>
                    <a:pt x="2703" y="9303"/>
                    <a:pt x="101" y="10343"/>
                    <a:pt x="5" y="12393"/>
                  </a:cubicBezTo>
                  <a:lnTo>
                    <a:pt x="5" y="12393"/>
                  </a:lnTo>
                  <a:cubicBezTo>
                    <a:pt x="2" y="12435"/>
                    <a:pt x="1" y="12478"/>
                    <a:pt x="3" y="12521"/>
                  </a:cubicBezTo>
                  <a:cubicBezTo>
                    <a:pt x="3" y="12521"/>
                    <a:pt x="3" y="12521"/>
                    <a:pt x="3" y="12521"/>
                  </a:cubicBezTo>
                  <a:lnTo>
                    <a:pt x="3" y="12521"/>
                  </a:lnTo>
                  <a:cubicBezTo>
                    <a:pt x="3" y="12537"/>
                    <a:pt x="3" y="12553"/>
                    <a:pt x="5" y="12569"/>
                  </a:cubicBezTo>
                  <a:lnTo>
                    <a:pt x="5" y="12569"/>
                  </a:lnTo>
                  <a:cubicBezTo>
                    <a:pt x="518" y="24602"/>
                    <a:pt x="88" y="36724"/>
                    <a:pt x="63" y="48762"/>
                  </a:cubicBezTo>
                  <a:cubicBezTo>
                    <a:pt x="19" y="69560"/>
                    <a:pt x="19" y="90360"/>
                    <a:pt x="316" y="111156"/>
                  </a:cubicBezTo>
                  <a:cubicBezTo>
                    <a:pt x="557" y="128097"/>
                    <a:pt x="586" y="145220"/>
                    <a:pt x="2389" y="162085"/>
                  </a:cubicBezTo>
                  <a:cubicBezTo>
                    <a:pt x="2667" y="164686"/>
                    <a:pt x="2564" y="170177"/>
                    <a:pt x="4710" y="172176"/>
                  </a:cubicBezTo>
                  <a:cubicBezTo>
                    <a:pt x="5945" y="173328"/>
                    <a:pt x="8573" y="173251"/>
                    <a:pt x="10127" y="173426"/>
                  </a:cubicBezTo>
                  <a:cubicBezTo>
                    <a:pt x="37538" y="176504"/>
                    <a:pt x="65359" y="177198"/>
                    <a:pt x="92899" y="178276"/>
                  </a:cubicBezTo>
                  <a:cubicBezTo>
                    <a:pt x="122751" y="179444"/>
                    <a:pt x="152652" y="180312"/>
                    <a:pt x="182540" y="180312"/>
                  </a:cubicBezTo>
                  <a:cubicBezTo>
                    <a:pt x="192487" y="180312"/>
                    <a:pt x="202432" y="180216"/>
                    <a:pt x="212374" y="180003"/>
                  </a:cubicBezTo>
                  <a:cubicBezTo>
                    <a:pt x="227746" y="179673"/>
                    <a:pt x="243196" y="179171"/>
                    <a:pt x="258478" y="177376"/>
                  </a:cubicBezTo>
                  <a:cubicBezTo>
                    <a:pt x="263583" y="176778"/>
                    <a:pt x="268727" y="176053"/>
                    <a:pt x="273707" y="174742"/>
                  </a:cubicBezTo>
                  <a:cubicBezTo>
                    <a:pt x="276749" y="173942"/>
                    <a:pt x="280408" y="172940"/>
                    <a:pt x="282763" y="170709"/>
                  </a:cubicBezTo>
                  <a:cubicBezTo>
                    <a:pt x="285180" y="168418"/>
                    <a:pt x="284666" y="164478"/>
                    <a:pt x="284824" y="161419"/>
                  </a:cubicBezTo>
                  <a:cubicBezTo>
                    <a:pt x="285215" y="153864"/>
                    <a:pt x="285346" y="146294"/>
                    <a:pt x="285460" y="138730"/>
                  </a:cubicBezTo>
                  <a:cubicBezTo>
                    <a:pt x="285786" y="117381"/>
                    <a:pt x="285753" y="96024"/>
                    <a:pt x="285617" y="74671"/>
                  </a:cubicBezTo>
                  <a:cubicBezTo>
                    <a:pt x="285501" y="56103"/>
                    <a:pt x="285350" y="37527"/>
                    <a:pt x="284823" y="18967"/>
                  </a:cubicBezTo>
                  <a:cubicBezTo>
                    <a:pt x="284749" y="16369"/>
                    <a:pt x="284672" y="13771"/>
                    <a:pt x="284544" y="11177"/>
                  </a:cubicBezTo>
                  <a:cubicBezTo>
                    <a:pt x="284496" y="10194"/>
                    <a:pt x="284698" y="8561"/>
                    <a:pt x="284253" y="7651"/>
                  </a:cubicBezTo>
                  <a:cubicBezTo>
                    <a:pt x="283409" y="5926"/>
                    <a:pt x="280467" y="5516"/>
                    <a:pt x="278833" y="5148"/>
                  </a:cubicBezTo>
                  <a:cubicBezTo>
                    <a:pt x="268996" y="2929"/>
                    <a:pt x="258547" y="2632"/>
                    <a:pt x="248518" y="2055"/>
                  </a:cubicBezTo>
                  <a:cubicBezTo>
                    <a:pt x="231906" y="1098"/>
                    <a:pt x="215264" y="652"/>
                    <a:pt x="198629" y="364"/>
                  </a:cubicBezTo>
                  <a:cubicBezTo>
                    <a:pt x="184815" y="125"/>
                    <a:pt x="170996" y="0"/>
                    <a:pt x="15717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3;p35">
              <a:extLst>
                <a:ext uri="{FF2B5EF4-FFF2-40B4-BE49-F238E27FC236}">
                  <a16:creationId xmlns:a16="http://schemas.microsoft.com/office/drawing/2014/main" xmlns="" id="{DB2E189C-2325-4302-AE6F-16C648DEAE8B}"/>
                </a:ext>
              </a:extLst>
            </p:cNvPr>
            <p:cNvSpPr/>
            <p:nvPr/>
          </p:nvSpPr>
          <p:spPr>
            <a:xfrm>
              <a:off x="283750" y="4284400"/>
              <a:ext cx="7068150" cy="214175"/>
            </a:xfrm>
            <a:custGeom>
              <a:avLst/>
              <a:gdLst/>
              <a:ahLst/>
              <a:cxnLst/>
              <a:rect l="l" t="t" r="r" b="b"/>
              <a:pathLst>
                <a:path w="282726" h="8567" extrusionOk="0">
                  <a:moveTo>
                    <a:pt x="281440" y="0"/>
                  </a:moveTo>
                  <a:cubicBezTo>
                    <a:pt x="281358" y="0"/>
                    <a:pt x="281269" y="7"/>
                    <a:pt x="281172" y="21"/>
                  </a:cubicBezTo>
                  <a:cubicBezTo>
                    <a:pt x="244658" y="5455"/>
                    <a:pt x="207489" y="6751"/>
                    <a:pt x="170508" y="6751"/>
                  </a:cubicBezTo>
                  <a:cubicBezTo>
                    <a:pt x="161603" y="6751"/>
                    <a:pt x="152708" y="6676"/>
                    <a:pt x="143836" y="6565"/>
                  </a:cubicBezTo>
                  <a:cubicBezTo>
                    <a:pt x="104367" y="6072"/>
                    <a:pt x="64908" y="4358"/>
                    <a:pt x="25525" y="1725"/>
                  </a:cubicBezTo>
                  <a:cubicBezTo>
                    <a:pt x="17804" y="1209"/>
                    <a:pt x="10082" y="677"/>
                    <a:pt x="2370" y="30"/>
                  </a:cubicBezTo>
                  <a:cubicBezTo>
                    <a:pt x="2336" y="27"/>
                    <a:pt x="2302" y="26"/>
                    <a:pt x="2268" y="26"/>
                  </a:cubicBezTo>
                  <a:cubicBezTo>
                    <a:pt x="1088" y="26"/>
                    <a:pt x="1" y="1713"/>
                    <a:pt x="1565" y="1844"/>
                  </a:cubicBezTo>
                  <a:lnTo>
                    <a:pt x="1565" y="1846"/>
                  </a:lnTo>
                  <a:cubicBezTo>
                    <a:pt x="23837" y="3710"/>
                    <a:pt x="46172" y="4976"/>
                    <a:pt x="68494" y="6051"/>
                  </a:cubicBezTo>
                  <a:cubicBezTo>
                    <a:pt x="99920" y="7565"/>
                    <a:pt x="131406" y="8567"/>
                    <a:pt x="162883" y="8567"/>
                  </a:cubicBezTo>
                  <a:cubicBezTo>
                    <a:pt x="177207" y="8567"/>
                    <a:pt x="191528" y="8360"/>
                    <a:pt x="205842" y="7899"/>
                  </a:cubicBezTo>
                  <a:cubicBezTo>
                    <a:pt x="230949" y="7090"/>
                    <a:pt x="256119" y="5557"/>
                    <a:pt x="280984" y="1856"/>
                  </a:cubicBezTo>
                  <a:cubicBezTo>
                    <a:pt x="282243" y="1668"/>
                    <a:pt x="282726" y="0"/>
                    <a:pt x="28144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4;p35">
              <a:extLst>
                <a:ext uri="{FF2B5EF4-FFF2-40B4-BE49-F238E27FC236}">
                  <a16:creationId xmlns:a16="http://schemas.microsoft.com/office/drawing/2014/main" xmlns="" id="{46678137-6F20-4483-A358-CB6AD6F24433}"/>
                </a:ext>
              </a:extLst>
            </p:cNvPr>
            <p:cNvSpPr/>
            <p:nvPr/>
          </p:nvSpPr>
          <p:spPr>
            <a:xfrm>
              <a:off x="3168925" y="2049700"/>
              <a:ext cx="1165600" cy="1174725"/>
            </a:xfrm>
            <a:custGeom>
              <a:avLst/>
              <a:gdLst/>
              <a:ahLst/>
              <a:cxnLst/>
              <a:rect l="l" t="t" r="r" b="b"/>
              <a:pathLst>
                <a:path w="46624" h="46989" extrusionOk="0">
                  <a:moveTo>
                    <a:pt x="8147" y="3301"/>
                  </a:moveTo>
                  <a:cubicBezTo>
                    <a:pt x="10494" y="3301"/>
                    <a:pt x="14710" y="5374"/>
                    <a:pt x="16299" y="6102"/>
                  </a:cubicBezTo>
                  <a:cubicBezTo>
                    <a:pt x="21052" y="8278"/>
                    <a:pt x="25577" y="11022"/>
                    <a:pt x="29892" y="13960"/>
                  </a:cubicBezTo>
                  <a:cubicBezTo>
                    <a:pt x="33165" y="16189"/>
                    <a:pt x="36760" y="18565"/>
                    <a:pt x="39398" y="21560"/>
                  </a:cubicBezTo>
                  <a:cubicBezTo>
                    <a:pt x="41607" y="24071"/>
                    <a:pt x="39444" y="25701"/>
                    <a:pt x="37248" y="27631"/>
                  </a:cubicBezTo>
                  <a:cubicBezTo>
                    <a:pt x="29939" y="34064"/>
                    <a:pt x="20443" y="39324"/>
                    <a:pt x="11375" y="42814"/>
                  </a:cubicBezTo>
                  <a:cubicBezTo>
                    <a:pt x="10430" y="43178"/>
                    <a:pt x="9504" y="43553"/>
                    <a:pt x="8996" y="43553"/>
                  </a:cubicBezTo>
                  <a:cubicBezTo>
                    <a:pt x="8882" y="43553"/>
                    <a:pt x="8789" y="43534"/>
                    <a:pt x="8722" y="43492"/>
                  </a:cubicBezTo>
                  <a:cubicBezTo>
                    <a:pt x="7682" y="42835"/>
                    <a:pt x="7177" y="41025"/>
                    <a:pt x="6834" y="39955"/>
                  </a:cubicBezTo>
                  <a:cubicBezTo>
                    <a:pt x="5550" y="35962"/>
                    <a:pt x="5234" y="31593"/>
                    <a:pt x="5065" y="27426"/>
                  </a:cubicBezTo>
                  <a:cubicBezTo>
                    <a:pt x="4864" y="22440"/>
                    <a:pt x="4988" y="17420"/>
                    <a:pt x="5469" y="12452"/>
                  </a:cubicBezTo>
                  <a:cubicBezTo>
                    <a:pt x="5690" y="10151"/>
                    <a:pt x="5661" y="5459"/>
                    <a:pt x="7148" y="3490"/>
                  </a:cubicBezTo>
                  <a:lnTo>
                    <a:pt x="7148" y="3490"/>
                  </a:lnTo>
                  <a:cubicBezTo>
                    <a:pt x="7415" y="3358"/>
                    <a:pt x="7755" y="3301"/>
                    <a:pt x="8147" y="3301"/>
                  </a:cubicBezTo>
                  <a:close/>
                  <a:moveTo>
                    <a:pt x="8690" y="1"/>
                  </a:moveTo>
                  <a:cubicBezTo>
                    <a:pt x="6915" y="1"/>
                    <a:pt x="5217" y="423"/>
                    <a:pt x="3795" y="1558"/>
                  </a:cubicBezTo>
                  <a:cubicBezTo>
                    <a:pt x="3702" y="1632"/>
                    <a:pt x="3618" y="1705"/>
                    <a:pt x="3542" y="1777"/>
                  </a:cubicBezTo>
                  <a:lnTo>
                    <a:pt x="3542" y="1777"/>
                  </a:lnTo>
                  <a:cubicBezTo>
                    <a:pt x="3483" y="1826"/>
                    <a:pt x="3427" y="1878"/>
                    <a:pt x="3376" y="1933"/>
                  </a:cubicBezTo>
                  <a:cubicBezTo>
                    <a:pt x="1254" y="4195"/>
                    <a:pt x="1111" y="8585"/>
                    <a:pt x="784" y="11463"/>
                  </a:cubicBezTo>
                  <a:cubicBezTo>
                    <a:pt x="139" y="17147"/>
                    <a:pt x="1" y="22915"/>
                    <a:pt x="273" y="28626"/>
                  </a:cubicBezTo>
                  <a:cubicBezTo>
                    <a:pt x="525" y="33924"/>
                    <a:pt x="683" y="46989"/>
                    <a:pt x="8103" y="46989"/>
                  </a:cubicBezTo>
                  <a:cubicBezTo>
                    <a:pt x="8624" y="46989"/>
                    <a:pt x="9180" y="46924"/>
                    <a:pt x="9775" y="46788"/>
                  </a:cubicBezTo>
                  <a:cubicBezTo>
                    <a:pt x="14982" y="45598"/>
                    <a:pt x="20140" y="42583"/>
                    <a:pt x="24762" y="40027"/>
                  </a:cubicBezTo>
                  <a:cubicBezTo>
                    <a:pt x="30302" y="36966"/>
                    <a:pt x="35876" y="33642"/>
                    <a:pt x="40658" y="29463"/>
                  </a:cubicBezTo>
                  <a:cubicBezTo>
                    <a:pt x="42917" y="27493"/>
                    <a:pt x="46624" y="24333"/>
                    <a:pt x="44955" y="21013"/>
                  </a:cubicBezTo>
                  <a:cubicBezTo>
                    <a:pt x="43140" y="17403"/>
                    <a:pt x="38154" y="14468"/>
                    <a:pt x="34991" y="12241"/>
                  </a:cubicBezTo>
                  <a:cubicBezTo>
                    <a:pt x="29454" y="8341"/>
                    <a:pt x="23530" y="4761"/>
                    <a:pt x="17255" y="2179"/>
                  </a:cubicBezTo>
                  <a:cubicBezTo>
                    <a:pt x="14803" y="1170"/>
                    <a:pt x="11641" y="1"/>
                    <a:pt x="869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5;p35">
              <a:extLst>
                <a:ext uri="{FF2B5EF4-FFF2-40B4-BE49-F238E27FC236}">
                  <a16:creationId xmlns:a16="http://schemas.microsoft.com/office/drawing/2014/main" xmlns="" id="{F9D8D6A5-AC32-4E37-91DD-D2410A337932}"/>
                </a:ext>
              </a:extLst>
            </p:cNvPr>
            <p:cNvSpPr/>
            <p:nvPr/>
          </p:nvSpPr>
          <p:spPr>
            <a:xfrm>
              <a:off x="1030425" y="4338525"/>
              <a:ext cx="124700" cy="632250"/>
            </a:xfrm>
            <a:custGeom>
              <a:avLst/>
              <a:gdLst/>
              <a:ahLst/>
              <a:cxnLst/>
              <a:rect l="l" t="t" r="r" b="b"/>
              <a:pathLst>
                <a:path w="4988" h="25290" extrusionOk="0">
                  <a:moveTo>
                    <a:pt x="2097" y="1"/>
                  </a:moveTo>
                  <a:cubicBezTo>
                    <a:pt x="1424" y="1"/>
                    <a:pt x="596" y="365"/>
                    <a:pt x="559" y="895"/>
                  </a:cubicBezTo>
                  <a:lnTo>
                    <a:pt x="559" y="897"/>
                  </a:lnTo>
                  <a:cubicBezTo>
                    <a:pt x="0" y="8856"/>
                    <a:pt x="639" y="17065"/>
                    <a:pt x="2455" y="24822"/>
                  </a:cubicBezTo>
                  <a:cubicBezTo>
                    <a:pt x="2532" y="25151"/>
                    <a:pt x="2874" y="25290"/>
                    <a:pt x="3277" y="25290"/>
                  </a:cubicBezTo>
                  <a:cubicBezTo>
                    <a:pt x="4027" y="25290"/>
                    <a:pt x="4988" y="24809"/>
                    <a:pt x="4842" y="24181"/>
                  </a:cubicBezTo>
                  <a:cubicBezTo>
                    <a:pt x="3051" y="16534"/>
                    <a:pt x="2408" y="8490"/>
                    <a:pt x="2958" y="645"/>
                  </a:cubicBezTo>
                  <a:cubicBezTo>
                    <a:pt x="2990" y="191"/>
                    <a:pt x="2584" y="1"/>
                    <a:pt x="209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36;p35">
              <a:extLst>
                <a:ext uri="{FF2B5EF4-FFF2-40B4-BE49-F238E27FC236}">
                  <a16:creationId xmlns:a16="http://schemas.microsoft.com/office/drawing/2014/main" xmlns="" id="{CC4E4209-8C55-47C2-9F2A-5F9E7A497A5F}"/>
                </a:ext>
              </a:extLst>
            </p:cNvPr>
            <p:cNvSpPr/>
            <p:nvPr/>
          </p:nvSpPr>
          <p:spPr>
            <a:xfrm>
              <a:off x="567000" y="4480475"/>
              <a:ext cx="314075" cy="294800"/>
            </a:xfrm>
            <a:custGeom>
              <a:avLst/>
              <a:gdLst/>
              <a:ahLst/>
              <a:cxnLst/>
              <a:rect l="l" t="t" r="r" b="b"/>
              <a:pathLst>
                <a:path w="12563" h="11792" extrusionOk="0">
                  <a:moveTo>
                    <a:pt x="2470" y="1379"/>
                  </a:moveTo>
                  <a:cubicBezTo>
                    <a:pt x="2482" y="1380"/>
                    <a:pt x="2495" y="1381"/>
                    <a:pt x="2508" y="1383"/>
                  </a:cubicBezTo>
                  <a:lnTo>
                    <a:pt x="2508" y="1383"/>
                  </a:lnTo>
                  <a:cubicBezTo>
                    <a:pt x="2415" y="1432"/>
                    <a:pt x="2358" y="1449"/>
                    <a:pt x="2330" y="1449"/>
                  </a:cubicBezTo>
                  <a:cubicBezTo>
                    <a:pt x="2310" y="1449"/>
                    <a:pt x="2304" y="1441"/>
                    <a:pt x="2308" y="1431"/>
                  </a:cubicBezTo>
                  <a:lnTo>
                    <a:pt x="2308" y="1431"/>
                  </a:lnTo>
                  <a:cubicBezTo>
                    <a:pt x="2364" y="1416"/>
                    <a:pt x="2419" y="1399"/>
                    <a:pt x="2470" y="1379"/>
                  </a:cubicBezTo>
                  <a:close/>
                  <a:moveTo>
                    <a:pt x="2811" y="1524"/>
                  </a:moveTo>
                  <a:lnTo>
                    <a:pt x="2811" y="1524"/>
                  </a:lnTo>
                  <a:cubicBezTo>
                    <a:pt x="3050" y="1632"/>
                    <a:pt x="3370" y="1682"/>
                    <a:pt x="3608" y="1781"/>
                  </a:cubicBezTo>
                  <a:cubicBezTo>
                    <a:pt x="4244" y="2042"/>
                    <a:pt x="4859" y="2364"/>
                    <a:pt x="5457" y="2700"/>
                  </a:cubicBezTo>
                  <a:cubicBezTo>
                    <a:pt x="6641" y="3368"/>
                    <a:pt x="7803" y="4119"/>
                    <a:pt x="8840" y="5001"/>
                  </a:cubicBezTo>
                  <a:cubicBezTo>
                    <a:pt x="9604" y="5650"/>
                    <a:pt x="10096" y="5946"/>
                    <a:pt x="9319" y="6771"/>
                  </a:cubicBezTo>
                  <a:cubicBezTo>
                    <a:pt x="8321" y="7829"/>
                    <a:pt x="6861" y="8584"/>
                    <a:pt x="5601" y="9277"/>
                  </a:cubicBezTo>
                  <a:cubicBezTo>
                    <a:pt x="4996" y="9610"/>
                    <a:pt x="4379" y="9927"/>
                    <a:pt x="3745" y="10202"/>
                  </a:cubicBezTo>
                  <a:cubicBezTo>
                    <a:pt x="3603" y="10265"/>
                    <a:pt x="3423" y="10373"/>
                    <a:pt x="3246" y="10449"/>
                  </a:cubicBezTo>
                  <a:lnTo>
                    <a:pt x="3246" y="10449"/>
                  </a:lnTo>
                  <a:cubicBezTo>
                    <a:pt x="3233" y="10415"/>
                    <a:pt x="3219" y="10372"/>
                    <a:pt x="3207" y="10317"/>
                  </a:cubicBezTo>
                  <a:cubicBezTo>
                    <a:pt x="3001" y="9330"/>
                    <a:pt x="2653" y="8445"/>
                    <a:pt x="2570" y="7401"/>
                  </a:cubicBezTo>
                  <a:cubicBezTo>
                    <a:pt x="2461" y="6032"/>
                    <a:pt x="2482" y="4642"/>
                    <a:pt x="2611" y="3274"/>
                  </a:cubicBezTo>
                  <a:cubicBezTo>
                    <a:pt x="2653" y="2808"/>
                    <a:pt x="2655" y="2093"/>
                    <a:pt x="2811" y="1524"/>
                  </a:cubicBezTo>
                  <a:close/>
                  <a:moveTo>
                    <a:pt x="3174" y="1"/>
                  </a:moveTo>
                  <a:cubicBezTo>
                    <a:pt x="2484" y="1"/>
                    <a:pt x="1829" y="169"/>
                    <a:pt x="1245" y="573"/>
                  </a:cubicBezTo>
                  <a:cubicBezTo>
                    <a:pt x="1124" y="657"/>
                    <a:pt x="1031" y="735"/>
                    <a:pt x="962" y="809"/>
                  </a:cubicBezTo>
                  <a:lnTo>
                    <a:pt x="962" y="809"/>
                  </a:lnTo>
                  <a:cubicBezTo>
                    <a:pt x="928" y="837"/>
                    <a:pt x="898" y="866"/>
                    <a:pt x="873" y="896"/>
                  </a:cubicBezTo>
                  <a:cubicBezTo>
                    <a:pt x="120" y="1816"/>
                    <a:pt x="203" y="3580"/>
                    <a:pt x="150" y="4700"/>
                  </a:cubicBezTo>
                  <a:cubicBezTo>
                    <a:pt x="66" y="6450"/>
                    <a:pt x="1" y="8388"/>
                    <a:pt x="490" y="10092"/>
                  </a:cubicBezTo>
                  <a:cubicBezTo>
                    <a:pt x="850" y="11346"/>
                    <a:pt x="1621" y="11791"/>
                    <a:pt x="2557" y="11791"/>
                  </a:cubicBezTo>
                  <a:cubicBezTo>
                    <a:pt x="4297" y="11791"/>
                    <a:pt x="6606" y="10249"/>
                    <a:pt x="7893" y="9491"/>
                  </a:cubicBezTo>
                  <a:cubicBezTo>
                    <a:pt x="9145" y="8753"/>
                    <a:pt x="11454" y="7587"/>
                    <a:pt x="12061" y="6142"/>
                  </a:cubicBezTo>
                  <a:cubicBezTo>
                    <a:pt x="12563" y="4948"/>
                    <a:pt x="11205" y="4162"/>
                    <a:pt x="10357" y="3520"/>
                  </a:cubicBezTo>
                  <a:cubicBezTo>
                    <a:pt x="8718" y="2282"/>
                    <a:pt x="5712" y="1"/>
                    <a:pt x="317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37;p35">
              <a:extLst>
                <a:ext uri="{FF2B5EF4-FFF2-40B4-BE49-F238E27FC236}">
                  <a16:creationId xmlns:a16="http://schemas.microsoft.com/office/drawing/2014/main" xmlns="" id="{74DD4E3D-2462-4735-A990-3FABA4216DCE}"/>
                </a:ext>
              </a:extLst>
            </p:cNvPr>
            <p:cNvSpPr/>
            <p:nvPr/>
          </p:nvSpPr>
          <p:spPr>
            <a:xfrm>
              <a:off x="1781050" y="4375575"/>
              <a:ext cx="117100" cy="637100"/>
            </a:xfrm>
            <a:custGeom>
              <a:avLst/>
              <a:gdLst/>
              <a:ahLst/>
              <a:cxnLst/>
              <a:rect l="l" t="t" r="r" b="b"/>
              <a:pathLst>
                <a:path w="4684" h="25484" extrusionOk="0">
                  <a:moveTo>
                    <a:pt x="2042" y="0"/>
                  </a:moveTo>
                  <a:cubicBezTo>
                    <a:pt x="1385" y="0"/>
                    <a:pt x="625" y="371"/>
                    <a:pt x="581" y="979"/>
                  </a:cubicBezTo>
                  <a:cubicBezTo>
                    <a:pt x="1" y="8927"/>
                    <a:pt x="562" y="17089"/>
                    <a:pt x="2150" y="24889"/>
                  </a:cubicBezTo>
                  <a:cubicBezTo>
                    <a:pt x="2234" y="25305"/>
                    <a:pt x="2616" y="25483"/>
                    <a:pt x="3052" y="25483"/>
                  </a:cubicBezTo>
                  <a:cubicBezTo>
                    <a:pt x="3791" y="25483"/>
                    <a:pt x="4683" y="24972"/>
                    <a:pt x="4536" y="24248"/>
                  </a:cubicBezTo>
                  <a:cubicBezTo>
                    <a:pt x="2977" y="16591"/>
                    <a:pt x="2431" y="8612"/>
                    <a:pt x="3001" y="806"/>
                  </a:cubicBezTo>
                  <a:cubicBezTo>
                    <a:pt x="3042" y="245"/>
                    <a:pt x="2576" y="0"/>
                    <a:pt x="204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38;p35">
              <a:extLst>
                <a:ext uri="{FF2B5EF4-FFF2-40B4-BE49-F238E27FC236}">
                  <a16:creationId xmlns:a16="http://schemas.microsoft.com/office/drawing/2014/main" xmlns="" id="{1B906BE4-F7B2-41BD-BAB4-81955BA55DF1}"/>
                </a:ext>
              </a:extLst>
            </p:cNvPr>
            <p:cNvSpPr/>
            <p:nvPr/>
          </p:nvSpPr>
          <p:spPr>
            <a:xfrm>
              <a:off x="1252775" y="4493275"/>
              <a:ext cx="184450" cy="339175"/>
            </a:xfrm>
            <a:custGeom>
              <a:avLst/>
              <a:gdLst/>
              <a:ahLst/>
              <a:cxnLst/>
              <a:rect l="l" t="t" r="r" b="b"/>
              <a:pathLst>
                <a:path w="7378" h="13567" extrusionOk="0">
                  <a:moveTo>
                    <a:pt x="2944" y="1215"/>
                  </a:moveTo>
                  <a:lnTo>
                    <a:pt x="4741" y="1314"/>
                  </a:lnTo>
                  <a:lnTo>
                    <a:pt x="4741" y="1314"/>
                  </a:lnTo>
                  <a:cubicBezTo>
                    <a:pt x="4069" y="4839"/>
                    <a:pt x="4646" y="8898"/>
                    <a:pt x="4900" y="12513"/>
                  </a:cubicBezTo>
                  <a:lnTo>
                    <a:pt x="4900" y="12513"/>
                  </a:lnTo>
                  <a:cubicBezTo>
                    <a:pt x="4827" y="12514"/>
                    <a:pt x="4754" y="12515"/>
                    <a:pt x="4681" y="12515"/>
                  </a:cubicBezTo>
                  <a:cubicBezTo>
                    <a:pt x="4021" y="12515"/>
                    <a:pt x="3405" y="12460"/>
                    <a:pt x="3066" y="12249"/>
                  </a:cubicBezTo>
                  <a:cubicBezTo>
                    <a:pt x="3063" y="12248"/>
                    <a:pt x="3061" y="12246"/>
                    <a:pt x="3059" y="12245"/>
                  </a:cubicBezTo>
                  <a:lnTo>
                    <a:pt x="3059" y="12245"/>
                  </a:lnTo>
                  <a:cubicBezTo>
                    <a:pt x="3086" y="12255"/>
                    <a:pt x="3113" y="12262"/>
                    <a:pt x="3136" y="12262"/>
                  </a:cubicBezTo>
                  <a:cubicBezTo>
                    <a:pt x="3192" y="12262"/>
                    <a:pt x="3222" y="12221"/>
                    <a:pt x="3164" y="12082"/>
                  </a:cubicBezTo>
                  <a:cubicBezTo>
                    <a:pt x="3075" y="11871"/>
                    <a:pt x="3048" y="11482"/>
                    <a:pt x="3058" y="11244"/>
                  </a:cubicBezTo>
                  <a:cubicBezTo>
                    <a:pt x="3091" y="10421"/>
                    <a:pt x="2948" y="9549"/>
                    <a:pt x="2924" y="8723"/>
                  </a:cubicBezTo>
                  <a:cubicBezTo>
                    <a:pt x="2852" y="6224"/>
                    <a:pt x="2877" y="3717"/>
                    <a:pt x="2944" y="1215"/>
                  </a:cubicBezTo>
                  <a:close/>
                  <a:moveTo>
                    <a:pt x="2408" y="0"/>
                  </a:moveTo>
                  <a:cubicBezTo>
                    <a:pt x="1708" y="0"/>
                    <a:pt x="602" y="337"/>
                    <a:pt x="585" y="877"/>
                  </a:cubicBezTo>
                  <a:cubicBezTo>
                    <a:pt x="465" y="4816"/>
                    <a:pt x="1" y="9238"/>
                    <a:pt x="854" y="13108"/>
                  </a:cubicBezTo>
                  <a:cubicBezTo>
                    <a:pt x="890" y="13269"/>
                    <a:pt x="1167" y="13334"/>
                    <a:pt x="1291" y="13340"/>
                  </a:cubicBezTo>
                  <a:lnTo>
                    <a:pt x="5391" y="13564"/>
                  </a:lnTo>
                  <a:cubicBezTo>
                    <a:pt x="5419" y="13566"/>
                    <a:pt x="5450" y="13567"/>
                    <a:pt x="5485" y="13567"/>
                  </a:cubicBezTo>
                  <a:cubicBezTo>
                    <a:pt x="6041" y="13567"/>
                    <a:pt x="7377" y="13365"/>
                    <a:pt x="7339" y="12692"/>
                  </a:cubicBezTo>
                  <a:cubicBezTo>
                    <a:pt x="7128" y="8881"/>
                    <a:pt x="6368" y="4350"/>
                    <a:pt x="7178" y="603"/>
                  </a:cubicBezTo>
                  <a:cubicBezTo>
                    <a:pt x="7235" y="344"/>
                    <a:pt x="6965" y="247"/>
                    <a:pt x="6751" y="235"/>
                  </a:cubicBezTo>
                  <a:lnTo>
                    <a:pt x="2560" y="6"/>
                  </a:lnTo>
                  <a:lnTo>
                    <a:pt x="2560" y="6"/>
                  </a:lnTo>
                  <a:cubicBezTo>
                    <a:pt x="2512" y="2"/>
                    <a:pt x="2461" y="0"/>
                    <a:pt x="240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39;p35">
              <a:extLst>
                <a:ext uri="{FF2B5EF4-FFF2-40B4-BE49-F238E27FC236}">
                  <a16:creationId xmlns:a16="http://schemas.microsoft.com/office/drawing/2014/main" xmlns="" id="{EBC0454C-3C79-4DC9-92CD-5D3624A4B804}"/>
                </a:ext>
              </a:extLst>
            </p:cNvPr>
            <p:cNvSpPr/>
            <p:nvPr/>
          </p:nvSpPr>
          <p:spPr>
            <a:xfrm>
              <a:off x="1451225" y="4505075"/>
              <a:ext cx="184375" cy="337375"/>
            </a:xfrm>
            <a:custGeom>
              <a:avLst/>
              <a:gdLst/>
              <a:ahLst/>
              <a:cxnLst/>
              <a:rect l="l" t="t" r="r" b="b"/>
              <a:pathLst>
                <a:path w="7375" h="13495" extrusionOk="0">
                  <a:moveTo>
                    <a:pt x="2945" y="1144"/>
                  </a:moveTo>
                  <a:lnTo>
                    <a:pt x="4754" y="1243"/>
                  </a:lnTo>
                  <a:lnTo>
                    <a:pt x="4754" y="1243"/>
                  </a:lnTo>
                  <a:cubicBezTo>
                    <a:pt x="4068" y="4787"/>
                    <a:pt x="4651" y="8873"/>
                    <a:pt x="4904" y="12511"/>
                  </a:cubicBezTo>
                  <a:lnTo>
                    <a:pt x="4904" y="12511"/>
                  </a:lnTo>
                  <a:cubicBezTo>
                    <a:pt x="4830" y="12512"/>
                    <a:pt x="4757" y="12513"/>
                    <a:pt x="4684" y="12513"/>
                  </a:cubicBezTo>
                  <a:cubicBezTo>
                    <a:pt x="4018" y="12513"/>
                    <a:pt x="3400" y="12458"/>
                    <a:pt x="3074" y="12245"/>
                  </a:cubicBezTo>
                  <a:cubicBezTo>
                    <a:pt x="3009" y="12202"/>
                    <a:pt x="2974" y="12181"/>
                    <a:pt x="2960" y="12173"/>
                  </a:cubicBezTo>
                  <a:lnTo>
                    <a:pt x="2960" y="12173"/>
                  </a:lnTo>
                  <a:cubicBezTo>
                    <a:pt x="2985" y="12187"/>
                    <a:pt x="3071" y="12231"/>
                    <a:pt x="3132" y="12231"/>
                  </a:cubicBezTo>
                  <a:cubicBezTo>
                    <a:pt x="3190" y="12231"/>
                    <a:pt x="3226" y="12190"/>
                    <a:pt x="3165" y="12044"/>
                  </a:cubicBezTo>
                  <a:cubicBezTo>
                    <a:pt x="3074" y="11831"/>
                    <a:pt x="3050" y="11445"/>
                    <a:pt x="3059" y="11206"/>
                  </a:cubicBezTo>
                  <a:cubicBezTo>
                    <a:pt x="3089" y="10382"/>
                    <a:pt x="2949" y="9514"/>
                    <a:pt x="2925" y="8685"/>
                  </a:cubicBezTo>
                  <a:cubicBezTo>
                    <a:pt x="2853" y="6173"/>
                    <a:pt x="2878" y="3657"/>
                    <a:pt x="2945" y="1144"/>
                  </a:cubicBezTo>
                  <a:close/>
                  <a:moveTo>
                    <a:pt x="2518" y="1"/>
                  </a:moveTo>
                  <a:cubicBezTo>
                    <a:pt x="2489" y="1"/>
                    <a:pt x="2456" y="3"/>
                    <a:pt x="2420" y="8"/>
                  </a:cubicBezTo>
                  <a:lnTo>
                    <a:pt x="2420" y="8"/>
                  </a:lnTo>
                  <a:cubicBezTo>
                    <a:pt x="1720" y="17"/>
                    <a:pt x="601" y="331"/>
                    <a:pt x="585" y="841"/>
                  </a:cubicBezTo>
                  <a:cubicBezTo>
                    <a:pt x="465" y="4779"/>
                    <a:pt x="1" y="9202"/>
                    <a:pt x="853" y="13070"/>
                  </a:cubicBezTo>
                  <a:cubicBezTo>
                    <a:pt x="888" y="13223"/>
                    <a:pt x="1174" y="13263"/>
                    <a:pt x="1281" y="13269"/>
                  </a:cubicBezTo>
                  <a:lnTo>
                    <a:pt x="5381" y="13493"/>
                  </a:lnTo>
                  <a:cubicBezTo>
                    <a:pt x="5404" y="13494"/>
                    <a:pt x="5429" y="13495"/>
                    <a:pt x="5458" y="13495"/>
                  </a:cubicBezTo>
                  <a:cubicBezTo>
                    <a:pt x="5975" y="13495"/>
                    <a:pt x="7374" y="13280"/>
                    <a:pt x="7340" y="12655"/>
                  </a:cubicBezTo>
                  <a:cubicBezTo>
                    <a:pt x="7129" y="8842"/>
                    <a:pt x="6365" y="4303"/>
                    <a:pt x="7174" y="553"/>
                  </a:cubicBezTo>
                  <a:cubicBezTo>
                    <a:pt x="7230" y="300"/>
                    <a:pt x="6960" y="244"/>
                    <a:pt x="6760" y="232"/>
                  </a:cubicBezTo>
                  <a:lnTo>
                    <a:pt x="2544" y="1"/>
                  </a:lnTo>
                  <a:cubicBezTo>
                    <a:pt x="2536" y="1"/>
                    <a:pt x="2527" y="1"/>
                    <a:pt x="251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0;p35">
              <a:extLst>
                <a:ext uri="{FF2B5EF4-FFF2-40B4-BE49-F238E27FC236}">
                  <a16:creationId xmlns:a16="http://schemas.microsoft.com/office/drawing/2014/main" xmlns="" id="{578B6324-2E26-4287-AFDA-9BF8444C3A01}"/>
                </a:ext>
              </a:extLst>
            </p:cNvPr>
            <p:cNvSpPr/>
            <p:nvPr/>
          </p:nvSpPr>
          <p:spPr>
            <a:xfrm>
              <a:off x="6438550" y="4374275"/>
              <a:ext cx="117850" cy="656450"/>
            </a:xfrm>
            <a:custGeom>
              <a:avLst/>
              <a:gdLst/>
              <a:ahLst/>
              <a:cxnLst/>
              <a:rect l="l" t="t" r="r" b="b"/>
              <a:pathLst>
                <a:path w="4714" h="26258" extrusionOk="0">
                  <a:moveTo>
                    <a:pt x="2075" y="0"/>
                  </a:moveTo>
                  <a:cubicBezTo>
                    <a:pt x="1390" y="0"/>
                    <a:pt x="499" y="361"/>
                    <a:pt x="472" y="834"/>
                  </a:cubicBezTo>
                  <a:cubicBezTo>
                    <a:pt x="0" y="9177"/>
                    <a:pt x="558" y="17699"/>
                    <a:pt x="2214" y="25882"/>
                  </a:cubicBezTo>
                  <a:cubicBezTo>
                    <a:pt x="2267" y="26146"/>
                    <a:pt x="2567" y="26258"/>
                    <a:pt x="2938" y="26258"/>
                  </a:cubicBezTo>
                  <a:cubicBezTo>
                    <a:pt x="3683" y="26258"/>
                    <a:pt x="4714" y="25808"/>
                    <a:pt x="4600" y="25242"/>
                  </a:cubicBezTo>
                  <a:cubicBezTo>
                    <a:pt x="2967" y="17169"/>
                    <a:pt x="2390" y="8755"/>
                    <a:pt x="2857" y="525"/>
                  </a:cubicBezTo>
                  <a:cubicBezTo>
                    <a:pt x="2878" y="152"/>
                    <a:pt x="2520" y="0"/>
                    <a:pt x="207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1;p35">
              <a:extLst>
                <a:ext uri="{FF2B5EF4-FFF2-40B4-BE49-F238E27FC236}">
                  <a16:creationId xmlns:a16="http://schemas.microsoft.com/office/drawing/2014/main" xmlns="" id="{B0138567-0D53-44F4-BA7C-299B9913EDC9}"/>
                </a:ext>
              </a:extLst>
            </p:cNvPr>
            <p:cNvSpPr/>
            <p:nvPr/>
          </p:nvSpPr>
          <p:spPr>
            <a:xfrm>
              <a:off x="5508325" y="4425050"/>
              <a:ext cx="150225" cy="667725"/>
            </a:xfrm>
            <a:custGeom>
              <a:avLst/>
              <a:gdLst/>
              <a:ahLst/>
              <a:cxnLst/>
              <a:rect l="l" t="t" r="r" b="b"/>
              <a:pathLst>
                <a:path w="6009" h="26709" extrusionOk="0">
                  <a:moveTo>
                    <a:pt x="1804" y="0"/>
                  </a:moveTo>
                  <a:cubicBezTo>
                    <a:pt x="1090" y="0"/>
                    <a:pt x="1" y="374"/>
                    <a:pt x="23" y="918"/>
                  </a:cubicBezTo>
                  <a:lnTo>
                    <a:pt x="23" y="917"/>
                  </a:lnTo>
                  <a:cubicBezTo>
                    <a:pt x="365" y="9404"/>
                    <a:pt x="1037" y="18252"/>
                    <a:pt x="3480" y="26413"/>
                  </a:cubicBezTo>
                  <a:cubicBezTo>
                    <a:pt x="3542" y="26622"/>
                    <a:pt x="3803" y="26709"/>
                    <a:pt x="4131" y="26709"/>
                  </a:cubicBezTo>
                  <a:cubicBezTo>
                    <a:pt x="4890" y="26709"/>
                    <a:pt x="6008" y="26246"/>
                    <a:pt x="5866" y="25772"/>
                  </a:cubicBezTo>
                  <a:cubicBezTo>
                    <a:pt x="3424" y="17612"/>
                    <a:pt x="2752" y="8764"/>
                    <a:pt x="2408" y="278"/>
                  </a:cubicBezTo>
                  <a:cubicBezTo>
                    <a:pt x="2401" y="85"/>
                    <a:pt x="2145" y="0"/>
                    <a:pt x="18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2;p35">
              <a:extLst>
                <a:ext uri="{FF2B5EF4-FFF2-40B4-BE49-F238E27FC236}">
                  <a16:creationId xmlns:a16="http://schemas.microsoft.com/office/drawing/2014/main" xmlns="" id="{F8C14CA3-8A21-4495-B67C-124371A2C693}"/>
                </a:ext>
              </a:extLst>
            </p:cNvPr>
            <p:cNvSpPr/>
            <p:nvPr/>
          </p:nvSpPr>
          <p:spPr>
            <a:xfrm>
              <a:off x="6991600" y="4424000"/>
              <a:ext cx="188650" cy="149975"/>
            </a:xfrm>
            <a:custGeom>
              <a:avLst/>
              <a:gdLst/>
              <a:ahLst/>
              <a:cxnLst/>
              <a:rect l="l" t="t" r="r" b="b"/>
              <a:pathLst>
                <a:path w="7546" h="5999" extrusionOk="0">
                  <a:moveTo>
                    <a:pt x="5650" y="0"/>
                  </a:moveTo>
                  <a:cubicBezTo>
                    <a:pt x="4953" y="0"/>
                    <a:pt x="4203" y="174"/>
                    <a:pt x="3593" y="278"/>
                  </a:cubicBezTo>
                  <a:cubicBezTo>
                    <a:pt x="2770" y="418"/>
                    <a:pt x="1949" y="576"/>
                    <a:pt x="1135" y="760"/>
                  </a:cubicBezTo>
                  <a:cubicBezTo>
                    <a:pt x="692" y="858"/>
                    <a:pt x="1" y="1296"/>
                    <a:pt x="145" y="1840"/>
                  </a:cubicBezTo>
                  <a:cubicBezTo>
                    <a:pt x="250" y="2227"/>
                    <a:pt x="659" y="2337"/>
                    <a:pt x="1046" y="2337"/>
                  </a:cubicBezTo>
                  <a:cubicBezTo>
                    <a:pt x="1228" y="2337"/>
                    <a:pt x="1405" y="2312"/>
                    <a:pt x="1544" y="2282"/>
                  </a:cubicBezTo>
                  <a:lnTo>
                    <a:pt x="1542" y="2282"/>
                  </a:lnTo>
                  <a:cubicBezTo>
                    <a:pt x="2071" y="2162"/>
                    <a:pt x="2603" y="2054"/>
                    <a:pt x="3136" y="1955"/>
                  </a:cubicBezTo>
                  <a:cubicBezTo>
                    <a:pt x="3566" y="1876"/>
                    <a:pt x="3997" y="1804"/>
                    <a:pt x="4431" y="1751"/>
                  </a:cubicBezTo>
                  <a:cubicBezTo>
                    <a:pt x="4571" y="1735"/>
                    <a:pt x="4714" y="1727"/>
                    <a:pt x="4856" y="1714"/>
                  </a:cubicBezTo>
                  <a:lnTo>
                    <a:pt x="4856" y="1714"/>
                  </a:lnTo>
                  <a:cubicBezTo>
                    <a:pt x="4865" y="1810"/>
                    <a:pt x="4882" y="1910"/>
                    <a:pt x="4883" y="1965"/>
                  </a:cubicBezTo>
                  <a:cubicBezTo>
                    <a:pt x="4889" y="2425"/>
                    <a:pt x="4853" y="2889"/>
                    <a:pt x="4821" y="3347"/>
                  </a:cubicBezTo>
                  <a:cubicBezTo>
                    <a:pt x="4776" y="3992"/>
                    <a:pt x="4718" y="4635"/>
                    <a:pt x="4646" y="5279"/>
                  </a:cubicBezTo>
                  <a:cubicBezTo>
                    <a:pt x="4591" y="5782"/>
                    <a:pt x="5020" y="5998"/>
                    <a:pt x="5532" y="5998"/>
                  </a:cubicBezTo>
                  <a:cubicBezTo>
                    <a:pt x="6194" y="5998"/>
                    <a:pt x="6993" y="5636"/>
                    <a:pt x="7057" y="5068"/>
                  </a:cubicBezTo>
                  <a:cubicBezTo>
                    <a:pt x="7149" y="4233"/>
                    <a:pt x="7223" y="3397"/>
                    <a:pt x="7266" y="2559"/>
                  </a:cubicBezTo>
                  <a:cubicBezTo>
                    <a:pt x="7309" y="1742"/>
                    <a:pt x="7545" y="487"/>
                    <a:pt x="6582" y="142"/>
                  </a:cubicBezTo>
                  <a:cubicBezTo>
                    <a:pt x="6296" y="39"/>
                    <a:pt x="5979" y="0"/>
                    <a:pt x="565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3;p35">
              <a:extLst>
                <a:ext uri="{FF2B5EF4-FFF2-40B4-BE49-F238E27FC236}">
                  <a16:creationId xmlns:a16="http://schemas.microsoft.com/office/drawing/2014/main" xmlns="" id="{8090D882-2B51-479C-8A42-B26DD9480081}"/>
                </a:ext>
              </a:extLst>
            </p:cNvPr>
            <p:cNvSpPr/>
            <p:nvPr/>
          </p:nvSpPr>
          <p:spPr>
            <a:xfrm>
              <a:off x="6597875" y="4463975"/>
              <a:ext cx="209750" cy="182225"/>
            </a:xfrm>
            <a:custGeom>
              <a:avLst/>
              <a:gdLst/>
              <a:ahLst/>
              <a:cxnLst/>
              <a:rect l="l" t="t" r="r" b="b"/>
              <a:pathLst>
                <a:path w="8390" h="7289" extrusionOk="0">
                  <a:moveTo>
                    <a:pt x="2640" y="2025"/>
                  </a:moveTo>
                  <a:lnTo>
                    <a:pt x="2640" y="2025"/>
                  </a:lnTo>
                  <a:cubicBezTo>
                    <a:pt x="2642" y="2054"/>
                    <a:pt x="2641" y="2088"/>
                    <a:pt x="2637" y="2124"/>
                  </a:cubicBezTo>
                  <a:lnTo>
                    <a:pt x="2637" y="2124"/>
                  </a:lnTo>
                  <a:cubicBezTo>
                    <a:pt x="2568" y="2119"/>
                    <a:pt x="2475" y="2100"/>
                    <a:pt x="2352" y="2061"/>
                  </a:cubicBezTo>
                  <a:lnTo>
                    <a:pt x="2352" y="2061"/>
                  </a:lnTo>
                  <a:cubicBezTo>
                    <a:pt x="2364" y="2065"/>
                    <a:pt x="2380" y="2067"/>
                    <a:pt x="2398" y="2067"/>
                  </a:cubicBezTo>
                  <a:cubicBezTo>
                    <a:pt x="2457" y="2067"/>
                    <a:pt x="2543" y="2049"/>
                    <a:pt x="2640" y="2025"/>
                  </a:cubicBezTo>
                  <a:close/>
                  <a:moveTo>
                    <a:pt x="5409" y="1"/>
                  </a:moveTo>
                  <a:cubicBezTo>
                    <a:pt x="3852" y="1"/>
                    <a:pt x="2091" y="112"/>
                    <a:pt x="940" y="936"/>
                  </a:cubicBezTo>
                  <a:cubicBezTo>
                    <a:pt x="94" y="1541"/>
                    <a:pt x="118" y="2678"/>
                    <a:pt x="66" y="3621"/>
                  </a:cubicBezTo>
                  <a:cubicBezTo>
                    <a:pt x="13" y="4590"/>
                    <a:pt x="1" y="5565"/>
                    <a:pt x="11" y="6535"/>
                  </a:cubicBezTo>
                  <a:cubicBezTo>
                    <a:pt x="18" y="7064"/>
                    <a:pt x="480" y="7289"/>
                    <a:pt x="999" y="7289"/>
                  </a:cubicBezTo>
                  <a:cubicBezTo>
                    <a:pt x="1669" y="7289"/>
                    <a:pt x="2432" y="6914"/>
                    <a:pt x="2425" y="6336"/>
                  </a:cubicBezTo>
                  <a:cubicBezTo>
                    <a:pt x="2416" y="5607"/>
                    <a:pt x="2424" y="4879"/>
                    <a:pt x="2448" y="4151"/>
                  </a:cubicBezTo>
                  <a:cubicBezTo>
                    <a:pt x="2464" y="3675"/>
                    <a:pt x="2484" y="3200"/>
                    <a:pt x="2528" y="2726"/>
                  </a:cubicBezTo>
                  <a:cubicBezTo>
                    <a:pt x="2540" y="2600"/>
                    <a:pt x="2620" y="2322"/>
                    <a:pt x="2637" y="2124"/>
                  </a:cubicBezTo>
                  <a:lnTo>
                    <a:pt x="2637" y="2124"/>
                  </a:lnTo>
                  <a:cubicBezTo>
                    <a:pt x="2651" y="2125"/>
                    <a:pt x="2663" y="2125"/>
                    <a:pt x="2674" y="2125"/>
                  </a:cubicBezTo>
                  <a:cubicBezTo>
                    <a:pt x="2816" y="2125"/>
                    <a:pt x="2834" y="2055"/>
                    <a:pt x="2805" y="1980"/>
                  </a:cubicBezTo>
                  <a:lnTo>
                    <a:pt x="2805" y="1980"/>
                  </a:lnTo>
                  <a:cubicBezTo>
                    <a:pt x="2749" y="1996"/>
                    <a:pt x="2693" y="2011"/>
                    <a:pt x="2640" y="2025"/>
                  </a:cubicBezTo>
                  <a:lnTo>
                    <a:pt x="2640" y="2025"/>
                  </a:lnTo>
                  <a:cubicBezTo>
                    <a:pt x="2638" y="1997"/>
                    <a:pt x="2634" y="1974"/>
                    <a:pt x="2627" y="1954"/>
                  </a:cubicBezTo>
                  <a:cubicBezTo>
                    <a:pt x="2587" y="1847"/>
                    <a:pt x="2599" y="1808"/>
                    <a:pt x="2631" y="1808"/>
                  </a:cubicBezTo>
                  <a:cubicBezTo>
                    <a:pt x="2678" y="1808"/>
                    <a:pt x="2771" y="1896"/>
                    <a:pt x="2805" y="1980"/>
                  </a:cubicBezTo>
                  <a:lnTo>
                    <a:pt x="2805" y="1980"/>
                  </a:lnTo>
                  <a:cubicBezTo>
                    <a:pt x="2967" y="1933"/>
                    <a:pt x="3130" y="1882"/>
                    <a:pt x="3218" y="1870"/>
                  </a:cubicBezTo>
                  <a:cubicBezTo>
                    <a:pt x="3697" y="1802"/>
                    <a:pt x="4184" y="1770"/>
                    <a:pt x="4667" y="1743"/>
                  </a:cubicBezTo>
                  <a:cubicBezTo>
                    <a:pt x="5207" y="1713"/>
                    <a:pt x="5749" y="1697"/>
                    <a:pt x="6291" y="1697"/>
                  </a:cubicBezTo>
                  <a:cubicBezTo>
                    <a:pt x="6375" y="1697"/>
                    <a:pt x="6460" y="1697"/>
                    <a:pt x="6545" y="1698"/>
                  </a:cubicBezTo>
                  <a:cubicBezTo>
                    <a:pt x="6549" y="1698"/>
                    <a:pt x="6553" y="1698"/>
                    <a:pt x="6557" y="1698"/>
                  </a:cubicBezTo>
                  <a:cubicBezTo>
                    <a:pt x="7887" y="1698"/>
                    <a:pt x="8390" y="29"/>
                    <a:pt x="6774" y="15"/>
                  </a:cubicBezTo>
                  <a:cubicBezTo>
                    <a:pt x="6355" y="11"/>
                    <a:pt x="5892" y="1"/>
                    <a:pt x="540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44;p35">
              <a:extLst>
                <a:ext uri="{FF2B5EF4-FFF2-40B4-BE49-F238E27FC236}">
                  <a16:creationId xmlns:a16="http://schemas.microsoft.com/office/drawing/2014/main" xmlns="" id="{9B77B044-F861-428F-B38D-57100B05FCE7}"/>
                </a:ext>
              </a:extLst>
            </p:cNvPr>
            <p:cNvSpPr/>
            <p:nvPr/>
          </p:nvSpPr>
          <p:spPr>
            <a:xfrm>
              <a:off x="6978525" y="4696425"/>
              <a:ext cx="195475" cy="174150"/>
            </a:xfrm>
            <a:custGeom>
              <a:avLst/>
              <a:gdLst/>
              <a:ahLst/>
              <a:cxnLst/>
              <a:rect l="l" t="t" r="r" b="b"/>
              <a:pathLst>
                <a:path w="7819" h="6966" extrusionOk="0">
                  <a:moveTo>
                    <a:pt x="6999" y="0"/>
                  </a:moveTo>
                  <a:cubicBezTo>
                    <a:pt x="6293" y="0"/>
                    <a:pt x="5070" y="343"/>
                    <a:pt x="5100" y="815"/>
                  </a:cubicBezTo>
                  <a:cubicBezTo>
                    <a:pt x="5168" y="1879"/>
                    <a:pt x="5412" y="3825"/>
                    <a:pt x="4750" y="4729"/>
                  </a:cubicBezTo>
                  <a:cubicBezTo>
                    <a:pt x="4386" y="5224"/>
                    <a:pt x="3433" y="5392"/>
                    <a:pt x="2870" y="5580"/>
                  </a:cubicBezTo>
                  <a:cubicBezTo>
                    <a:pt x="2326" y="5762"/>
                    <a:pt x="1779" y="5931"/>
                    <a:pt x="1227" y="6088"/>
                  </a:cubicBezTo>
                  <a:cubicBezTo>
                    <a:pt x="1035" y="6142"/>
                    <a:pt x="1" y="6431"/>
                    <a:pt x="132" y="6778"/>
                  </a:cubicBezTo>
                  <a:cubicBezTo>
                    <a:pt x="186" y="6920"/>
                    <a:pt x="371" y="6966"/>
                    <a:pt x="588" y="6966"/>
                  </a:cubicBezTo>
                  <a:cubicBezTo>
                    <a:pt x="910" y="6966"/>
                    <a:pt x="1300" y="6864"/>
                    <a:pt x="1425" y="6829"/>
                  </a:cubicBezTo>
                  <a:cubicBezTo>
                    <a:pt x="2275" y="6588"/>
                    <a:pt x="3118" y="6324"/>
                    <a:pt x="3953" y="6038"/>
                  </a:cubicBezTo>
                  <a:cubicBezTo>
                    <a:pt x="4845" y="5731"/>
                    <a:pt x="6013" y="5420"/>
                    <a:pt x="6735" y="4775"/>
                  </a:cubicBezTo>
                  <a:cubicBezTo>
                    <a:pt x="7818" y="3805"/>
                    <a:pt x="7569" y="1484"/>
                    <a:pt x="7487" y="175"/>
                  </a:cubicBezTo>
                  <a:cubicBezTo>
                    <a:pt x="7479" y="54"/>
                    <a:pt x="7280" y="0"/>
                    <a:pt x="699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5;p35">
              <a:extLst>
                <a:ext uri="{FF2B5EF4-FFF2-40B4-BE49-F238E27FC236}">
                  <a16:creationId xmlns:a16="http://schemas.microsoft.com/office/drawing/2014/main" xmlns="" id="{BA7B588D-9512-4326-B1D1-83D0556B2DD4}"/>
                </a:ext>
              </a:extLst>
            </p:cNvPr>
            <p:cNvSpPr/>
            <p:nvPr/>
          </p:nvSpPr>
          <p:spPr>
            <a:xfrm>
              <a:off x="6595625" y="4774175"/>
              <a:ext cx="229675" cy="151875"/>
            </a:xfrm>
            <a:custGeom>
              <a:avLst/>
              <a:gdLst/>
              <a:ahLst/>
              <a:cxnLst/>
              <a:rect l="l" t="t" r="r" b="b"/>
              <a:pathLst>
                <a:path w="9187" h="6075" extrusionOk="0">
                  <a:moveTo>
                    <a:pt x="1985" y="1"/>
                  </a:moveTo>
                  <a:cubicBezTo>
                    <a:pt x="1325" y="1"/>
                    <a:pt x="573" y="374"/>
                    <a:pt x="553" y="978"/>
                  </a:cubicBezTo>
                  <a:lnTo>
                    <a:pt x="555" y="977"/>
                  </a:lnTo>
                  <a:lnTo>
                    <a:pt x="555" y="977"/>
                  </a:lnTo>
                  <a:cubicBezTo>
                    <a:pt x="511" y="2324"/>
                    <a:pt x="0" y="5789"/>
                    <a:pt x="1896" y="6044"/>
                  </a:cubicBezTo>
                  <a:cubicBezTo>
                    <a:pt x="2053" y="6065"/>
                    <a:pt x="2213" y="6074"/>
                    <a:pt x="2376" y="6074"/>
                  </a:cubicBezTo>
                  <a:cubicBezTo>
                    <a:pt x="3312" y="6074"/>
                    <a:pt x="4329" y="5764"/>
                    <a:pt x="5202" y="5577"/>
                  </a:cubicBezTo>
                  <a:cubicBezTo>
                    <a:pt x="6089" y="5386"/>
                    <a:pt x="6972" y="5179"/>
                    <a:pt x="7854" y="4958"/>
                  </a:cubicBezTo>
                  <a:cubicBezTo>
                    <a:pt x="9187" y="4621"/>
                    <a:pt x="8960" y="3247"/>
                    <a:pt x="7822" y="3247"/>
                  </a:cubicBezTo>
                  <a:cubicBezTo>
                    <a:pt x="7695" y="3247"/>
                    <a:pt x="7557" y="3264"/>
                    <a:pt x="7409" y="3302"/>
                  </a:cubicBezTo>
                  <a:cubicBezTo>
                    <a:pt x="6837" y="3446"/>
                    <a:pt x="6261" y="3585"/>
                    <a:pt x="5684" y="3716"/>
                  </a:cubicBezTo>
                  <a:cubicBezTo>
                    <a:pt x="4922" y="3890"/>
                    <a:pt x="3879" y="3908"/>
                    <a:pt x="3125" y="4181"/>
                  </a:cubicBezTo>
                  <a:lnTo>
                    <a:pt x="3125" y="4181"/>
                  </a:lnTo>
                  <a:cubicBezTo>
                    <a:pt x="3132" y="3766"/>
                    <a:pt x="2985" y="3237"/>
                    <a:pt x="2973" y="2839"/>
                  </a:cubicBezTo>
                  <a:cubicBezTo>
                    <a:pt x="2951" y="2161"/>
                    <a:pt x="2952" y="1480"/>
                    <a:pt x="2973" y="802"/>
                  </a:cubicBezTo>
                  <a:cubicBezTo>
                    <a:pt x="2991" y="243"/>
                    <a:pt x="2518" y="1"/>
                    <a:pt x="19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46;p35">
              <a:extLst>
                <a:ext uri="{FF2B5EF4-FFF2-40B4-BE49-F238E27FC236}">
                  <a16:creationId xmlns:a16="http://schemas.microsoft.com/office/drawing/2014/main" xmlns="" id="{E086A266-41FD-419D-88BC-A9BDB2011C1B}"/>
                </a:ext>
              </a:extLst>
            </p:cNvPr>
            <p:cNvSpPr/>
            <p:nvPr/>
          </p:nvSpPr>
          <p:spPr>
            <a:xfrm>
              <a:off x="5761950" y="4564800"/>
              <a:ext cx="353400" cy="375925"/>
            </a:xfrm>
            <a:custGeom>
              <a:avLst/>
              <a:gdLst/>
              <a:ahLst/>
              <a:cxnLst/>
              <a:rect l="l" t="t" r="r" b="b"/>
              <a:pathLst>
                <a:path w="14136" h="15037" extrusionOk="0">
                  <a:moveTo>
                    <a:pt x="9602" y="1644"/>
                  </a:moveTo>
                  <a:lnTo>
                    <a:pt x="9602" y="1644"/>
                  </a:lnTo>
                  <a:cubicBezTo>
                    <a:pt x="9817" y="2339"/>
                    <a:pt x="10226" y="3187"/>
                    <a:pt x="10330" y="3777"/>
                  </a:cubicBezTo>
                  <a:cubicBezTo>
                    <a:pt x="10822" y="6594"/>
                    <a:pt x="11042" y="9587"/>
                    <a:pt x="10860" y="12442"/>
                  </a:cubicBezTo>
                  <a:cubicBezTo>
                    <a:pt x="10854" y="12531"/>
                    <a:pt x="10836" y="12643"/>
                    <a:pt x="10812" y="12768"/>
                  </a:cubicBezTo>
                  <a:lnTo>
                    <a:pt x="10812" y="12768"/>
                  </a:lnTo>
                  <a:cubicBezTo>
                    <a:pt x="10102" y="11906"/>
                    <a:pt x="9043" y="11051"/>
                    <a:pt x="8454" y="10189"/>
                  </a:cubicBezTo>
                  <a:cubicBezTo>
                    <a:pt x="8375" y="10074"/>
                    <a:pt x="8209" y="10039"/>
                    <a:pt x="8031" y="10039"/>
                  </a:cubicBezTo>
                  <a:cubicBezTo>
                    <a:pt x="7830" y="10039"/>
                    <a:pt x="7614" y="10084"/>
                    <a:pt x="7494" y="10108"/>
                  </a:cubicBezTo>
                  <a:cubicBezTo>
                    <a:pt x="7112" y="10184"/>
                    <a:pt x="4690" y="10512"/>
                    <a:pt x="3094" y="10909"/>
                  </a:cubicBezTo>
                  <a:lnTo>
                    <a:pt x="3094" y="10909"/>
                  </a:lnTo>
                  <a:cubicBezTo>
                    <a:pt x="3064" y="10711"/>
                    <a:pt x="3044" y="10512"/>
                    <a:pt x="3032" y="10313"/>
                  </a:cubicBezTo>
                  <a:cubicBezTo>
                    <a:pt x="3111" y="9872"/>
                    <a:pt x="2996" y="9310"/>
                    <a:pt x="2993" y="8865"/>
                  </a:cubicBezTo>
                  <a:cubicBezTo>
                    <a:pt x="2989" y="7957"/>
                    <a:pt x="3018" y="7045"/>
                    <a:pt x="3060" y="6138"/>
                  </a:cubicBezTo>
                  <a:lnTo>
                    <a:pt x="3060" y="6138"/>
                  </a:lnTo>
                  <a:cubicBezTo>
                    <a:pt x="3550" y="5013"/>
                    <a:pt x="7088" y="5296"/>
                    <a:pt x="8030" y="4164"/>
                  </a:cubicBezTo>
                  <a:cubicBezTo>
                    <a:pt x="8425" y="3688"/>
                    <a:pt x="8665" y="3007"/>
                    <a:pt x="9010" y="2488"/>
                  </a:cubicBezTo>
                  <a:cubicBezTo>
                    <a:pt x="9194" y="2210"/>
                    <a:pt x="9443" y="1936"/>
                    <a:pt x="9602" y="1644"/>
                  </a:cubicBezTo>
                  <a:close/>
                  <a:moveTo>
                    <a:pt x="10604" y="1"/>
                  </a:moveTo>
                  <a:cubicBezTo>
                    <a:pt x="8277" y="1"/>
                    <a:pt x="6728" y="2575"/>
                    <a:pt x="5749" y="4468"/>
                  </a:cubicBezTo>
                  <a:lnTo>
                    <a:pt x="5749" y="4468"/>
                  </a:lnTo>
                  <a:cubicBezTo>
                    <a:pt x="3837" y="4722"/>
                    <a:pt x="1192" y="5224"/>
                    <a:pt x="695" y="6624"/>
                  </a:cubicBezTo>
                  <a:cubicBezTo>
                    <a:pt x="693" y="6631"/>
                    <a:pt x="691" y="6638"/>
                    <a:pt x="691" y="6644"/>
                  </a:cubicBezTo>
                  <a:lnTo>
                    <a:pt x="691" y="6644"/>
                  </a:lnTo>
                  <a:cubicBezTo>
                    <a:pt x="682" y="6669"/>
                    <a:pt x="677" y="6696"/>
                    <a:pt x="676" y="6722"/>
                  </a:cubicBezTo>
                  <a:cubicBezTo>
                    <a:pt x="623" y="7810"/>
                    <a:pt x="1" y="11537"/>
                    <a:pt x="1075" y="12160"/>
                  </a:cubicBezTo>
                  <a:cubicBezTo>
                    <a:pt x="1181" y="12222"/>
                    <a:pt x="1310" y="12247"/>
                    <a:pt x="1453" y="12247"/>
                  </a:cubicBezTo>
                  <a:cubicBezTo>
                    <a:pt x="2009" y="12247"/>
                    <a:pt x="2775" y="11866"/>
                    <a:pt x="3169" y="11758"/>
                  </a:cubicBezTo>
                  <a:cubicBezTo>
                    <a:pt x="4176" y="11482"/>
                    <a:pt x="5204" y="11271"/>
                    <a:pt x="6230" y="11067"/>
                  </a:cubicBezTo>
                  <a:lnTo>
                    <a:pt x="6230" y="11067"/>
                  </a:lnTo>
                  <a:cubicBezTo>
                    <a:pt x="7241" y="12555"/>
                    <a:pt x="8923" y="15037"/>
                    <a:pt x="10854" y="15037"/>
                  </a:cubicBezTo>
                  <a:cubicBezTo>
                    <a:pt x="11275" y="15037"/>
                    <a:pt x="11707" y="14919"/>
                    <a:pt x="12147" y="14648"/>
                  </a:cubicBezTo>
                  <a:cubicBezTo>
                    <a:pt x="14136" y="13422"/>
                    <a:pt x="13304" y="9031"/>
                    <a:pt x="13170" y="7107"/>
                  </a:cubicBezTo>
                  <a:cubicBezTo>
                    <a:pt x="13048" y="5366"/>
                    <a:pt x="13274" y="177"/>
                    <a:pt x="10822" y="8"/>
                  </a:cubicBezTo>
                  <a:cubicBezTo>
                    <a:pt x="10749" y="3"/>
                    <a:pt x="10676" y="1"/>
                    <a:pt x="1060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47;p35">
              <a:extLst>
                <a:ext uri="{FF2B5EF4-FFF2-40B4-BE49-F238E27FC236}">
                  <a16:creationId xmlns:a16="http://schemas.microsoft.com/office/drawing/2014/main" xmlns="" id="{21249015-AB5F-4ECB-9C9B-3482844E242F}"/>
                </a:ext>
              </a:extLst>
            </p:cNvPr>
            <p:cNvSpPr/>
            <p:nvPr/>
          </p:nvSpPr>
          <p:spPr>
            <a:xfrm>
              <a:off x="6058275" y="4538425"/>
              <a:ext cx="206450" cy="144950"/>
            </a:xfrm>
            <a:custGeom>
              <a:avLst/>
              <a:gdLst/>
              <a:ahLst/>
              <a:cxnLst/>
              <a:rect l="l" t="t" r="r" b="b"/>
              <a:pathLst>
                <a:path w="8258" h="5798" extrusionOk="0">
                  <a:moveTo>
                    <a:pt x="7519" y="0"/>
                  </a:moveTo>
                  <a:cubicBezTo>
                    <a:pt x="7034" y="0"/>
                    <a:pt x="6387" y="220"/>
                    <a:pt x="6038" y="468"/>
                  </a:cubicBezTo>
                  <a:cubicBezTo>
                    <a:pt x="4001" y="1911"/>
                    <a:pt x="2174" y="3694"/>
                    <a:pt x="360" y="5401"/>
                  </a:cubicBezTo>
                  <a:cubicBezTo>
                    <a:pt x="0" y="5739"/>
                    <a:pt x="582" y="5798"/>
                    <a:pt x="854" y="5798"/>
                  </a:cubicBezTo>
                  <a:cubicBezTo>
                    <a:pt x="881" y="5798"/>
                    <a:pt x="905" y="5797"/>
                    <a:pt x="925" y="5796"/>
                  </a:cubicBezTo>
                  <a:cubicBezTo>
                    <a:pt x="1436" y="5767"/>
                    <a:pt x="2134" y="5588"/>
                    <a:pt x="2522" y="5225"/>
                  </a:cubicBezTo>
                  <a:lnTo>
                    <a:pt x="2521" y="5225"/>
                  </a:lnTo>
                  <a:cubicBezTo>
                    <a:pt x="4231" y="3616"/>
                    <a:pt x="5949" y="1901"/>
                    <a:pt x="7867" y="542"/>
                  </a:cubicBezTo>
                  <a:cubicBezTo>
                    <a:pt x="8257" y="265"/>
                    <a:pt x="8152" y="87"/>
                    <a:pt x="7725" y="16"/>
                  </a:cubicBezTo>
                  <a:cubicBezTo>
                    <a:pt x="7661" y="5"/>
                    <a:pt x="7592" y="0"/>
                    <a:pt x="751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48;p35">
              <a:extLst>
                <a:ext uri="{FF2B5EF4-FFF2-40B4-BE49-F238E27FC236}">
                  <a16:creationId xmlns:a16="http://schemas.microsoft.com/office/drawing/2014/main" xmlns="" id="{27C5A871-960F-4892-8D93-B413A79BC005}"/>
                </a:ext>
              </a:extLst>
            </p:cNvPr>
            <p:cNvSpPr/>
            <p:nvPr/>
          </p:nvSpPr>
          <p:spPr>
            <a:xfrm>
              <a:off x="6060775" y="4706700"/>
              <a:ext cx="241350" cy="47200"/>
            </a:xfrm>
            <a:custGeom>
              <a:avLst/>
              <a:gdLst/>
              <a:ahLst/>
              <a:cxnLst/>
              <a:rect l="l" t="t" r="r" b="b"/>
              <a:pathLst>
                <a:path w="9654" h="1888" extrusionOk="0">
                  <a:moveTo>
                    <a:pt x="8624" y="0"/>
                  </a:moveTo>
                  <a:cubicBezTo>
                    <a:pt x="8471" y="0"/>
                    <a:pt x="8295" y="24"/>
                    <a:pt x="8098" y="78"/>
                  </a:cubicBezTo>
                  <a:cubicBezTo>
                    <a:pt x="6833" y="421"/>
                    <a:pt x="5489" y="527"/>
                    <a:pt x="4158" y="527"/>
                  </a:cubicBezTo>
                  <a:cubicBezTo>
                    <a:pt x="3603" y="527"/>
                    <a:pt x="3050" y="509"/>
                    <a:pt x="2507" y="481"/>
                  </a:cubicBezTo>
                  <a:cubicBezTo>
                    <a:pt x="2491" y="481"/>
                    <a:pt x="2475" y="480"/>
                    <a:pt x="2459" y="480"/>
                  </a:cubicBezTo>
                  <a:cubicBezTo>
                    <a:pt x="1536" y="480"/>
                    <a:pt x="0" y="1763"/>
                    <a:pt x="1582" y="1843"/>
                  </a:cubicBezTo>
                  <a:cubicBezTo>
                    <a:pt x="2135" y="1871"/>
                    <a:pt x="2695" y="1887"/>
                    <a:pt x="3258" y="1887"/>
                  </a:cubicBezTo>
                  <a:cubicBezTo>
                    <a:pt x="4998" y="1887"/>
                    <a:pt x="6760" y="1732"/>
                    <a:pt x="8421" y="1281"/>
                  </a:cubicBezTo>
                  <a:cubicBezTo>
                    <a:pt x="9653" y="947"/>
                    <a:pt x="9591" y="0"/>
                    <a:pt x="862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9;p35">
              <a:extLst>
                <a:ext uri="{FF2B5EF4-FFF2-40B4-BE49-F238E27FC236}">
                  <a16:creationId xmlns:a16="http://schemas.microsoft.com/office/drawing/2014/main" xmlns="" id="{AE20F22F-91E8-4C21-849E-36603AC68008}"/>
                </a:ext>
              </a:extLst>
            </p:cNvPr>
            <p:cNvSpPr/>
            <p:nvPr/>
          </p:nvSpPr>
          <p:spPr>
            <a:xfrm>
              <a:off x="6079250" y="4805450"/>
              <a:ext cx="247650" cy="151375"/>
            </a:xfrm>
            <a:custGeom>
              <a:avLst/>
              <a:gdLst/>
              <a:ahLst/>
              <a:cxnLst/>
              <a:rect l="l" t="t" r="r" b="b"/>
              <a:pathLst>
                <a:path w="9906" h="6055" extrusionOk="0">
                  <a:moveTo>
                    <a:pt x="2054" y="1"/>
                  </a:moveTo>
                  <a:cubicBezTo>
                    <a:pt x="1130" y="1"/>
                    <a:pt x="0" y="905"/>
                    <a:pt x="856" y="1600"/>
                  </a:cubicBezTo>
                  <a:cubicBezTo>
                    <a:pt x="2830" y="3199"/>
                    <a:pt x="4943" y="4992"/>
                    <a:pt x="7305" y="5977"/>
                  </a:cubicBezTo>
                  <a:cubicBezTo>
                    <a:pt x="7433" y="6030"/>
                    <a:pt x="7571" y="6054"/>
                    <a:pt x="7713" y="6054"/>
                  </a:cubicBezTo>
                  <a:cubicBezTo>
                    <a:pt x="8719" y="6054"/>
                    <a:pt x="9906" y="4855"/>
                    <a:pt x="8675" y="4341"/>
                  </a:cubicBezTo>
                  <a:cubicBezTo>
                    <a:pt x="6492" y="3429"/>
                    <a:pt x="4516" y="1681"/>
                    <a:pt x="2691" y="202"/>
                  </a:cubicBezTo>
                  <a:cubicBezTo>
                    <a:pt x="2518" y="62"/>
                    <a:pt x="2293" y="1"/>
                    <a:pt x="20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1050;p35">
            <a:extLst>
              <a:ext uri="{FF2B5EF4-FFF2-40B4-BE49-F238E27FC236}">
                <a16:creationId xmlns:a16="http://schemas.microsoft.com/office/drawing/2014/main" xmlns="" id="{EB427A5F-C07C-4D44-A577-10954901DC90}"/>
              </a:ext>
            </a:extLst>
          </p:cNvPr>
          <p:cNvSpPr txBox="1">
            <a:spLocks/>
          </p:cNvSpPr>
          <p:nvPr/>
        </p:nvSpPr>
        <p:spPr>
          <a:xfrm>
            <a:off x="1138049" y="2232836"/>
            <a:ext cx="2774731" cy="850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  <a:buFont typeface="Nunito"/>
              <a:buNone/>
            </a:pPr>
            <a:r>
              <a:rPr lang="en-US" sz="3000" dirty="0">
                <a:latin typeface="Amatic SC" panose="020B0604020202020204" charset="-79"/>
                <a:cs typeface="Amatic SC" panose="020B0604020202020204" charset="-79"/>
              </a:rPr>
              <a:t>Servo y buzzer</a:t>
            </a:r>
          </a:p>
        </p:txBody>
      </p:sp>
      <p:sp>
        <p:nvSpPr>
          <p:cNvPr id="57" name="Google Shape;1051;p35">
            <a:extLst>
              <a:ext uri="{FF2B5EF4-FFF2-40B4-BE49-F238E27FC236}">
                <a16:creationId xmlns:a16="http://schemas.microsoft.com/office/drawing/2014/main" xmlns="" id="{098F5EAE-2E8D-4F07-BC55-AD8D155BEBB3}"/>
              </a:ext>
            </a:extLst>
          </p:cNvPr>
          <p:cNvSpPr/>
          <p:nvPr/>
        </p:nvSpPr>
        <p:spPr>
          <a:xfrm>
            <a:off x="1138050" y="3083442"/>
            <a:ext cx="2512462" cy="160633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052;p35">
            <a:extLst>
              <a:ext uri="{FF2B5EF4-FFF2-40B4-BE49-F238E27FC236}">
                <a16:creationId xmlns:a16="http://schemas.microsoft.com/office/drawing/2014/main" xmlns="" id="{37A27372-483C-41B5-BBB5-8DB942E8CD77}"/>
              </a:ext>
            </a:extLst>
          </p:cNvPr>
          <p:cNvSpPr/>
          <p:nvPr/>
        </p:nvSpPr>
        <p:spPr>
          <a:xfrm>
            <a:off x="1138050" y="1814623"/>
            <a:ext cx="2604610" cy="186044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22DDBE01-091C-233B-3B00-5E5E23F673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20</a:t>
            </a:fld>
            <a:endParaRPr lang="es-ES"/>
          </a:p>
        </p:txBody>
      </p:sp>
      <p:pic>
        <p:nvPicPr>
          <p:cNvPr id="4" name="WhatsApp Video 2023-06-05 at 14.29.11">
            <a:hlinkClick r:id="" action="ppaction://media"/>
            <a:extLst>
              <a:ext uri="{FF2B5EF4-FFF2-40B4-BE49-F238E27FC236}">
                <a16:creationId xmlns:a16="http://schemas.microsoft.com/office/drawing/2014/main" xmlns="" id="{07703FAC-D69D-5C01-F7D9-72750F67E1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7481" y="1338314"/>
            <a:ext cx="4288171" cy="235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6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1030;p35">
            <a:extLst>
              <a:ext uri="{FF2B5EF4-FFF2-40B4-BE49-F238E27FC236}">
                <a16:creationId xmlns:a16="http://schemas.microsoft.com/office/drawing/2014/main" xmlns="" id="{D0C4F4C7-58BE-4125-A7EA-67CE8AD9E83A}"/>
              </a:ext>
            </a:extLst>
          </p:cNvPr>
          <p:cNvGrpSpPr/>
          <p:nvPr/>
        </p:nvGrpSpPr>
        <p:grpSpPr>
          <a:xfrm>
            <a:off x="4035333" y="1202320"/>
            <a:ext cx="4369042" cy="3001086"/>
            <a:chOff x="238100" y="603575"/>
            <a:chExt cx="7144650" cy="4507825"/>
          </a:xfrm>
        </p:grpSpPr>
        <p:sp>
          <p:nvSpPr>
            <p:cNvPr id="37" name="Google Shape;1031;p35">
              <a:extLst>
                <a:ext uri="{FF2B5EF4-FFF2-40B4-BE49-F238E27FC236}">
                  <a16:creationId xmlns:a16="http://schemas.microsoft.com/office/drawing/2014/main" xmlns="" id="{65CC8802-A624-42D1-AB2E-7946A7D40C99}"/>
                </a:ext>
              </a:extLst>
            </p:cNvPr>
            <p:cNvSpPr/>
            <p:nvPr/>
          </p:nvSpPr>
          <p:spPr>
            <a:xfrm>
              <a:off x="3232475" y="2089250"/>
              <a:ext cx="1029650" cy="1092875"/>
            </a:xfrm>
            <a:custGeom>
              <a:avLst/>
              <a:gdLst/>
              <a:ahLst/>
              <a:cxnLst/>
              <a:rect l="l" t="t" r="r" b="b"/>
              <a:pathLst>
                <a:path w="41186" h="43715" extrusionOk="0">
                  <a:moveTo>
                    <a:pt x="6659" y="1"/>
                  </a:moveTo>
                  <a:cubicBezTo>
                    <a:pt x="6129" y="1"/>
                    <a:pt x="5639" y="51"/>
                    <a:pt x="5196" y="157"/>
                  </a:cubicBezTo>
                  <a:cubicBezTo>
                    <a:pt x="5196" y="157"/>
                    <a:pt x="0" y="820"/>
                    <a:pt x="23" y="12340"/>
                  </a:cubicBezTo>
                  <a:cubicBezTo>
                    <a:pt x="47" y="23691"/>
                    <a:pt x="255" y="43715"/>
                    <a:pt x="6298" y="43715"/>
                  </a:cubicBezTo>
                  <a:cubicBezTo>
                    <a:pt x="6388" y="43715"/>
                    <a:pt x="6479" y="43710"/>
                    <a:pt x="6572" y="43701"/>
                  </a:cubicBezTo>
                  <a:cubicBezTo>
                    <a:pt x="12882" y="43089"/>
                    <a:pt x="41185" y="24970"/>
                    <a:pt x="40349" y="20714"/>
                  </a:cubicBezTo>
                  <a:cubicBezTo>
                    <a:pt x="39556" y="16680"/>
                    <a:pt x="16325" y="1"/>
                    <a:pt x="66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2;p35">
              <a:extLst>
                <a:ext uri="{FF2B5EF4-FFF2-40B4-BE49-F238E27FC236}">
                  <a16:creationId xmlns:a16="http://schemas.microsoft.com/office/drawing/2014/main" xmlns="" id="{2C5D9EB4-1FDA-4324-88F1-14C6B6932482}"/>
                </a:ext>
              </a:extLst>
            </p:cNvPr>
            <p:cNvSpPr/>
            <p:nvPr/>
          </p:nvSpPr>
          <p:spPr>
            <a:xfrm>
              <a:off x="238100" y="603575"/>
              <a:ext cx="7144650" cy="4507825"/>
            </a:xfrm>
            <a:custGeom>
              <a:avLst/>
              <a:gdLst/>
              <a:ahLst/>
              <a:cxnLst/>
              <a:rect l="l" t="t" r="r" b="b"/>
              <a:pathLst>
                <a:path w="285786" h="180313" extrusionOk="0">
                  <a:moveTo>
                    <a:pt x="154305" y="2668"/>
                  </a:moveTo>
                  <a:cubicBezTo>
                    <a:pt x="160742" y="2668"/>
                    <a:pt x="167178" y="2691"/>
                    <a:pt x="173613" y="2734"/>
                  </a:cubicBezTo>
                  <a:cubicBezTo>
                    <a:pt x="204332" y="2938"/>
                    <a:pt x="235476" y="2838"/>
                    <a:pt x="266051" y="6210"/>
                  </a:cubicBezTo>
                  <a:cubicBezTo>
                    <a:pt x="269630" y="6605"/>
                    <a:pt x="273279" y="6995"/>
                    <a:pt x="276774" y="7894"/>
                  </a:cubicBezTo>
                  <a:cubicBezTo>
                    <a:pt x="278778" y="8407"/>
                    <a:pt x="279398" y="8424"/>
                    <a:pt x="279627" y="10041"/>
                  </a:cubicBezTo>
                  <a:cubicBezTo>
                    <a:pt x="280271" y="14588"/>
                    <a:pt x="280036" y="19417"/>
                    <a:pt x="280149" y="23996"/>
                  </a:cubicBezTo>
                  <a:cubicBezTo>
                    <a:pt x="280354" y="32373"/>
                    <a:pt x="280483" y="40752"/>
                    <a:pt x="280590" y="49130"/>
                  </a:cubicBezTo>
                  <a:cubicBezTo>
                    <a:pt x="280866" y="70511"/>
                    <a:pt x="280973" y="91894"/>
                    <a:pt x="280913" y="113278"/>
                  </a:cubicBezTo>
                  <a:cubicBezTo>
                    <a:pt x="280860" y="130024"/>
                    <a:pt x="280962" y="146846"/>
                    <a:pt x="279972" y="163571"/>
                  </a:cubicBezTo>
                  <a:cubicBezTo>
                    <a:pt x="279870" y="165292"/>
                    <a:pt x="280018" y="167450"/>
                    <a:pt x="279487" y="169109"/>
                  </a:cubicBezTo>
                  <a:cubicBezTo>
                    <a:pt x="279288" y="169734"/>
                    <a:pt x="278740" y="170190"/>
                    <a:pt x="278321" y="170462"/>
                  </a:cubicBezTo>
                  <a:cubicBezTo>
                    <a:pt x="276091" y="171901"/>
                    <a:pt x="272558" y="172647"/>
                    <a:pt x="269386" y="173275"/>
                  </a:cubicBezTo>
                  <a:cubicBezTo>
                    <a:pt x="256846" y="175753"/>
                    <a:pt x="243846" y="176303"/>
                    <a:pt x="231107" y="176838"/>
                  </a:cubicBezTo>
                  <a:cubicBezTo>
                    <a:pt x="216041" y="177470"/>
                    <a:pt x="200954" y="177722"/>
                    <a:pt x="185863" y="177722"/>
                  </a:cubicBezTo>
                  <a:cubicBezTo>
                    <a:pt x="163110" y="177722"/>
                    <a:pt x="140348" y="177149"/>
                    <a:pt x="117631" y="176438"/>
                  </a:cubicBezTo>
                  <a:cubicBezTo>
                    <a:pt x="86085" y="175451"/>
                    <a:pt x="54492" y="174209"/>
                    <a:pt x="23020" y="171776"/>
                  </a:cubicBezTo>
                  <a:cubicBezTo>
                    <a:pt x="19366" y="171492"/>
                    <a:pt x="15705" y="171218"/>
                    <a:pt x="12066" y="170772"/>
                  </a:cubicBezTo>
                  <a:cubicBezTo>
                    <a:pt x="11160" y="170661"/>
                    <a:pt x="10164" y="170618"/>
                    <a:pt x="9286" y="170358"/>
                  </a:cubicBezTo>
                  <a:cubicBezTo>
                    <a:pt x="9220" y="170338"/>
                    <a:pt x="9166" y="170322"/>
                    <a:pt x="9124" y="170309"/>
                  </a:cubicBezTo>
                  <a:lnTo>
                    <a:pt x="9124" y="170309"/>
                  </a:lnTo>
                  <a:cubicBezTo>
                    <a:pt x="9023" y="170173"/>
                    <a:pt x="8804" y="169846"/>
                    <a:pt x="8722" y="169541"/>
                  </a:cubicBezTo>
                  <a:cubicBezTo>
                    <a:pt x="5709" y="158145"/>
                    <a:pt x="5993" y="145628"/>
                    <a:pt x="5618" y="133925"/>
                  </a:cubicBezTo>
                  <a:cubicBezTo>
                    <a:pt x="4432" y="96917"/>
                    <a:pt x="4897" y="59876"/>
                    <a:pt x="4884" y="22856"/>
                  </a:cubicBezTo>
                  <a:cubicBezTo>
                    <a:pt x="4883" y="18997"/>
                    <a:pt x="4941" y="15125"/>
                    <a:pt x="4777" y="11269"/>
                  </a:cubicBezTo>
                  <a:lnTo>
                    <a:pt x="4777" y="11269"/>
                  </a:lnTo>
                  <a:cubicBezTo>
                    <a:pt x="4797" y="11242"/>
                    <a:pt x="4896" y="11124"/>
                    <a:pt x="5305" y="10918"/>
                  </a:cubicBezTo>
                  <a:cubicBezTo>
                    <a:pt x="5686" y="10725"/>
                    <a:pt x="6754" y="10353"/>
                    <a:pt x="7948" y="10030"/>
                  </a:cubicBezTo>
                  <a:cubicBezTo>
                    <a:pt x="11828" y="8986"/>
                    <a:pt x="15852" y="8454"/>
                    <a:pt x="19892" y="7939"/>
                  </a:cubicBezTo>
                  <a:cubicBezTo>
                    <a:pt x="33476" y="6204"/>
                    <a:pt x="47191" y="5421"/>
                    <a:pt x="60860" y="4747"/>
                  </a:cubicBezTo>
                  <a:cubicBezTo>
                    <a:pt x="91974" y="3215"/>
                    <a:pt x="123148" y="2668"/>
                    <a:pt x="154305" y="2668"/>
                  </a:cubicBezTo>
                  <a:close/>
                  <a:moveTo>
                    <a:pt x="157175" y="0"/>
                  </a:moveTo>
                  <a:cubicBezTo>
                    <a:pt x="131420" y="0"/>
                    <a:pt x="105662" y="434"/>
                    <a:pt x="79933" y="1374"/>
                  </a:cubicBezTo>
                  <a:cubicBezTo>
                    <a:pt x="63970" y="1957"/>
                    <a:pt x="47994" y="2701"/>
                    <a:pt x="32083" y="4140"/>
                  </a:cubicBezTo>
                  <a:cubicBezTo>
                    <a:pt x="23052" y="4957"/>
                    <a:pt x="12886" y="5326"/>
                    <a:pt x="4332" y="8667"/>
                  </a:cubicBezTo>
                  <a:cubicBezTo>
                    <a:pt x="2703" y="9303"/>
                    <a:pt x="101" y="10343"/>
                    <a:pt x="5" y="12393"/>
                  </a:cubicBezTo>
                  <a:lnTo>
                    <a:pt x="5" y="12393"/>
                  </a:lnTo>
                  <a:cubicBezTo>
                    <a:pt x="2" y="12435"/>
                    <a:pt x="1" y="12478"/>
                    <a:pt x="3" y="12521"/>
                  </a:cubicBezTo>
                  <a:cubicBezTo>
                    <a:pt x="3" y="12521"/>
                    <a:pt x="3" y="12521"/>
                    <a:pt x="3" y="12521"/>
                  </a:cubicBezTo>
                  <a:lnTo>
                    <a:pt x="3" y="12521"/>
                  </a:lnTo>
                  <a:cubicBezTo>
                    <a:pt x="3" y="12537"/>
                    <a:pt x="3" y="12553"/>
                    <a:pt x="5" y="12569"/>
                  </a:cubicBezTo>
                  <a:lnTo>
                    <a:pt x="5" y="12569"/>
                  </a:lnTo>
                  <a:cubicBezTo>
                    <a:pt x="518" y="24602"/>
                    <a:pt x="88" y="36724"/>
                    <a:pt x="63" y="48762"/>
                  </a:cubicBezTo>
                  <a:cubicBezTo>
                    <a:pt x="19" y="69560"/>
                    <a:pt x="19" y="90360"/>
                    <a:pt x="316" y="111156"/>
                  </a:cubicBezTo>
                  <a:cubicBezTo>
                    <a:pt x="557" y="128097"/>
                    <a:pt x="586" y="145220"/>
                    <a:pt x="2389" y="162085"/>
                  </a:cubicBezTo>
                  <a:cubicBezTo>
                    <a:pt x="2667" y="164686"/>
                    <a:pt x="2564" y="170177"/>
                    <a:pt x="4710" y="172176"/>
                  </a:cubicBezTo>
                  <a:cubicBezTo>
                    <a:pt x="5945" y="173328"/>
                    <a:pt x="8573" y="173251"/>
                    <a:pt x="10127" y="173426"/>
                  </a:cubicBezTo>
                  <a:cubicBezTo>
                    <a:pt x="37538" y="176504"/>
                    <a:pt x="65359" y="177198"/>
                    <a:pt x="92899" y="178276"/>
                  </a:cubicBezTo>
                  <a:cubicBezTo>
                    <a:pt x="122751" y="179444"/>
                    <a:pt x="152652" y="180312"/>
                    <a:pt x="182540" y="180312"/>
                  </a:cubicBezTo>
                  <a:cubicBezTo>
                    <a:pt x="192487" y="180312"/>
                    <a:pt x="202432" y="180216"/>
                    <a:pt x="212374" y="180003"/>
                  </a:cubicBezTo>
                  <a:cubicBezTo>
                    <a:pt x="227746" y="179673"/>
                    <a:pt x="243196" y="179171"/>
                    <a:pt x="258478" y="177376"/>
                  </a:cubicBezTo>
                  <a:cubicBezTo>
                    <a:pt x="263583" y="176778"/>
                    <a:pt x="268727" y="176053"/>
                    <a:pt x="273707" y="174742"/>
                  </a:cubicBezTo>
                  <a:cubicBezTo>
                    <a:pt x="276749" y="173942"/>
                    <a:pt x="280408" y="172940"/>
                    <a:pt x="282763" y="170709"/>
                  </a:cubicBezTo>
                  <a:cubicBezTo>
                    <a:pt x="285180" y="168418"/>
                    <a:pt x="284666" y="164478"/>
                    <a:pt x="284824" y="161419"/>
                  </a:cubicBezTo>
                  <a:cubicBezTo>
                    <a:pt x="285215" y="153864"/>
                    <a:pt x="285346" y="146294"/>
                    <a:pt x="285460" y="138730"/>
                  </a:cubicBezTo>
                  <a:cubicBezTo>
                    <a:pt x="285786" y="117381"/>
                    <a:pt x="285753" y="96024"/>
                    <a:pt x="285617" y="74671"/>
                  </a:cubicBezTo>
                  <a:cubicBezTo>
                    <a:pt x="285501" y="56103"/>
                    <a:pt x="285350" y="37527"/>
                    <a:pt x="284823" y="18967"/>
                  </a:cubicBezTo>
                  <a:cubicBezTo>
                    <a:pt x="284749" y="16369"/>
                    <a:pt x="284672" y="13771"/>
                    <a:pt x="284544" y="11177"/>
                  </a:cubicBezTo>
                  <a:cubicBezTo>
                    <a:pt x="284496" y="10194"/>
                    <a:pt x="284698" y="8561"/>
                    <a:pt x="284253" y="7651"/>
                  </a:cubicBezTo>
                  <a:cubicBezTo>
                    <a:pt x="283409" y="5926"/>
                    <a:pt x="280467" y="5516"/>
                    <a:pt x="278833" y="5148"/>
                  </a:cubicBezTo>
                  <a:cubicBezTo>
                    <a:pt x="268996" y="2929"/>
                    <a:pt x="258547" y="2632"/>
                    <a:pt x="248518" y="2055"/>
                  </a:cubicBezTo>
                  <a:cubicBezTo>
                    <a:pt x="231906" y="1098"/>
                    <a:pt x="215264" y="652"/>
                    <a:pt x="198629" y="364"/>
                  </a:cubicBezTo>
                  <a:cubicBezTo>
                    <a:pt x="184815" y="125"/>
                    <a:pt x="170996" y="0"/>
                    <a:pt x="15717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3;p35">
              <a:extLst>
                <a:ext uri="{FF2B5EF4-FFF2-40B4-BE49-F238E27FC236}">
                  <a16:creationId xmlns:a16="http://schemas.microsoft.com/office/drawing/2014/main" xmlns="" id="{DB2E189C-2325-4302-AE6F-16C648DEAE8B}"/>
                </a:ext>
              </a:extLst>
            </p:cNvPr>
            <p:cNvSpPr/>
            <p:nvPr/>
          </p:nvSpPr>
          <p:spPr>
            <a:xfrm>
              <a:off x="283750" y="4284400"/>
              <a:ext cx="7068150" cy="214175"/>
            </a:xfrm>
            <a:custGeom>
              <a:avLst/>
              <a:gdLst/>
              <a:ahLst/>
              <a:cxnLst/>
              <a:rect l="l" t="t" r="r" b="b"/>
              <a:pathLst>
                <a:path w="282726" h="8567" extrusionOk="0">
                  <a:moveTo>
                    <a:pt x="281440" y="0"/>
                  </a:moveTo>
                  <a:cubicBezTo>
                    <a:pt x="281358" y="0"/>
                    <a:pt x="281269" y="7"/>
                    <a:pt x="281172" y="21"/>
                  </a:cubicBezTo>
                  <a:cubicBezTo>
                    <a:pt x="244658" y="5455"/>
                    <a:pt x="207489" y="6751"/>
                    <a:pt x="170508" y="6751"/>
                  </a:cubicBezTo>
                  <a:cubicBezTo>
                    <a:pt x="161603" y="6751"/>
                    <a:pt x="152708" y="6676"/>
                    <a:pt x="143836" y="6565"/>
                  </a:cubicBezTo>
                  <a:cubicBezTo>
                    <a:pt x="104367" y="6072"/>
                    <a:pt x="64908" y="4358"/>
                    <a:pt x="25525" y="1725"/>
                  </a:cubicBezTo>
                  <a:cubicBezTo>
                    <a:pt x="17804" y="1209"/>
                    <a:pt x="10082" y="677"/>
                    <a:pt x="2370" y="30"/>
                  </a:cubicBezTo>
                  <a:cubicBezTo>
                    <a:pt x="2336" y="27"/>
                    <a:pt x="2302" y="26"/>
                    <a:pt x="2268" y="26"/>
                  </a:cubicBezTo>
                  <a:cubicBezTo>
                    <a:pt x="1088" y="26"/>
                    <a:pt x="1" y="1713"/>
                    <a:pt x="1565" y="1844"/>
                  </a:cubicBezTo>
                  <a:lnTo>
                    <a:pt x="1565" y="1846"/>
                  </a:lnTo>
                  <a:cubicBezTo>
                    <a:pt x="23837" y="3710"/>
                    <a:pt x="46172" y="4976"/>
                    <a:pt x="68494" y="6051"/>
                  </a:cubicBezTo>
                  <a:cubicBezTo>
                    <a:pt x="99920" y="7565"/>
                    <a:pt x="131406" y="8567"/>
                    <a:pt x="162883" y="8567"/>
                  </a:cubicBezTo>
                  <a:cubicBezTo>
                    <a:pt x="177207" y="8567"/>
                    <a:pt x="191528" y="8360"/>
                    <a:pt x="205842" y="7899"/>
                  </a:cubicBezTo>
                  <a:cubicBezTo>
                    <a:pt x="230949" y="7090"/>
                    <a:pt x="256119" y="5557"/>
                    <a:pt x="280984" y="1856"/>
                  </a:cubicBezTo>
                  <a:cubicBezTo>
                    <a:pt x="282243" y="1668"/>
                    <a:pt x="282726" y="0"/>
                    <a:pt x="28144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4;p35">
              <a:extLst>
                <a:ext uri="{FF2B5EF4-FFF2-40B4-BE49-F238E27FC236}">
                  <a16:creationId xmlns:a16="http://schemas.microsoft.com/office/drawing/2014/main" xmlns="" id="{46678137-6F20-4483-A358-CB6AD6F24433}"/>
                </a:ext>
              </a:extLst>
            </p:cNvPr>
            <p:cNvSpPr/>
            <p:nvPr/>
          </p:nvSpPr>
          <p:spPr>
            <a:xfrm>
              <a:off x="3168925" y="2049700"/>
              <a:ext cx="1165600" cy="1174725"/>
            </a:xfrm>
            <a:custGeom>
              <a:avLst/>
              <a:gdLst/>
              <a:ahLst/>
              <a:cxnLst/>
              <a:rect l="l" t="t" r="r" b="b"/>
              <a:pathLst>
                <a:path w="46624" h="46989" extrusionOk="0">
                  <a:moveTo>
                    <a:pt x="8147" y="3301"/>
                  </a:moveTo>
                  <a:cubicBezTo>
                    <a:pt x="10494" y="3301"/>
                    <a:pt x="14710" y="5374"/>
                    <a:pt x="16299" y="6102"/>
                  </a:cubicBezTo>
                  <a:cubicBezTo>
                    <a:pt x="21052" y="8278"/>
                    <a:pt x="25577" y="11022"/>
                    <a:pt x="29892" y="13960"/>
                  </a:cubicBezTo>
                  <a:cubicBezTo>
                    <a:pt x="33165" y="16189"/>
                    <a:pt x="36760" y="18565"/>
                    <a:pt x="39398" y="21560"/>
                  </a:cubicBezTo>
                  <a:cubicBezTo>
                    <a:pt x="41607" y="24071"/>
                    <a:pt x="39444" y="25701"/>
                    <a:pt x="37248" y="27631"/>
                  </a:cubicBezTo>
                  <a:cubicBezTo>
                    <a:pt x="29939" y="34064"/>
                    <a:pt x="20443" y="39324"/>
                    <a:pt x="11375" y="42814"/>
                  </a:cubicBezTo>
                  <a:cubicBezTo>
                    <a:pt x="10430" y="43178"/>
                    <a:pt x="9504" y="43553"/>
                    <a:pt x="8996" y="43553"/>
                  </a:cubicBezTo>
                  <a:cubicBezTo>
                    <a:pt x="8882" y="43553"/>
                    <a:pt x="8789" y="43534"/>
                    <a:pt x="8722" y="43492"/>
                  </a:cubicBezTo>
                  <a:cubicBezTo>
                    <a:pt x="7682" y="42835"/>
                    <a:pt x="7177" y="41025"/>
                    <a:pt x="6834" y="39955"/>
                  </a:cubicBezTo>
                  <a:cubicBezTo>
                    <a:pt x="5550" y="35962"/>
                    <a:pt x="5234" y="31593"/>
                    <a:pt x="5065" y="27426"/>
                  </a:cubicBezTo>
                  <a:cubicBezTo>
                    <a:pt x="4864" y="22440"/>
                    <a:pt x="4988" y="17420"/>
                    <a:pt x="5469" y="12452"/>
                  </a:cubicBezTo>
                  <a:cubicBezTo>
                    <a:pt x="5690" y="10151"/>
                    <a:pt x="5661" y="5459"/>
                    <a:pt x="7148" y="3490"/>
                  </a:cubicBezTo>
                  <a:lnTo>
                    <a:pt x="7148" y="3490"/>
                  </a:lnTo>
                  <a:cubicBezTo>
                    <a:pt x="7415" y="3358"/>
                    <a:pt x="7755" y="3301"/>
                    <a:pt x="8147" y="3301"/>
                  </a:cubicBezTo>
                  <a:close/>
                  <a:moveTo>
                    <a:pt x="8690" y="1"/>
                  </a:moveTo>
                  <a:cubicBezTo>
                    <a:pt x="6915" y="1"/>
                    <a:pt x="5217" y="423"/>
                    <a:pt x="3795" y="1558"/>
                  </a:cubicBezTo>
                  <a:cubicBezTo>
                    <a:pt x="3702" y="1632"/>
                    <a:pt x="3618" y="1705"/>
                    <a:pt x="3542" y="1777"/>
                  </a:cubicBezTo>
                  <a:lnTo>
                    <a:pt x="3542" y="1777"/>
                  </a:lnTo>
                  <a:cubicBezTo>
                    <a:pt x="3483" y="1826"/>
                    <a:pt x="3427" y="1878"/>
                    <a:pt x="3376" y="1933"/>
                  </a:cubicBezTo>
                  <a:cubicBezTo>
                    <a:pt x="1254" y="4195"/>
                    <a:pt x="1111" y="8585"/>
                    <a:pt x="784" y="11463"/>
                  </a:cubicBezTo>
                  <a:cubicBezTo>
                    <a:pt x="139" y="17147"/>
                    <a:pt x="1" y="22915"/>
                    <a:pt x="273" y="28626"/>
                  </a:cubicBezTo>
                  <a:cubicBezTo>
                    <a:pt x="525" y="33924"/>
                    <a:pt x="683" y="46989"/>
                    <a:pt x="8103" y="46989"/>
                  </a:cubicBezTo>
                  <a:cubicBezTo>
                    <a:pt x="8624" y="46989"/>
                    <a:pt x="9180" y="46924"/>
                    <a:pt x="9775" y="46788"/>
                  </a:cubicBezTo>
                  <a:cubicBezTo>
                    <a:pt x="14982" y="45598"/>
                    <a:pt x="20140" y="42583"/>
                    <a:pt x="24762" y="40027"/>
                  </a:cubicBezTo>
                  <a:cubicBezTo>
                    <a:pt x="30302" y="36966"/>
                    <a:pt x="35876" y="33642"/>
                    <a:pt x="40658" y="29463"/>
                  </a:cubicBezTo>
                  <a:cubicBezTo>
                    <a:pt x="42917" y="27493"/>
                    <a:pt x="46624" y="24333"/>
                    <a:pt x="44955" y="21013"/>
                  </a:cubicBezTo>
                  <a:cubicBezTo>
                    <a:pt x="43140" y="17403"/>
                    <a:pt x="38154" y="14468"/>
                    <a:pt x="34991" y="12241"/>
                  </a:cubicBezTo>
                  <a:cubicBezTo>
                    <a:pt x="29454" y="8341"/>
                    <a:pt x="23530" y="4761"/>
                    <a:pt x="17255" y="2179"/>
                  </a:cubicBezTo>
                  <a:cubicBezTo>
                    <a:pt x="14803" y="1170"/>
                    <a:pt x="11641" y="1"/>
                    <a:pt x="869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5;p35">
              <a:extLst>
                <a:ext uri="{FF2B5EF4-FFF2-40B4-BE49-F238E27FC236}">
                  <a16:creationId xmlns:a16="http://schemas.microsoft.com/office/drawing/2014/main" xmlns="" id="{F9D8D6A5-AC32-4E37-91DD-D2410A337932}"/>
                </a:ext>
              </a:extLst>
            </p:cNvPr>
            <p:cNvSpPr/>
            <p:nvPr/>
          </p:nvSpPr>
          <p:spPr>
            <a:xfrm>
              <a:off x="1030425" y="4338525"/>
              <a:ext cx="124700" cy="632250"/>
            </a:xfrm>
            <a:custGeom>
              <a:avLst/>
              <a:gdLst/>
              <a:ahLst/>
              <a:cxnLst/>
              <a:rect l="l" t="t" r="r" b="b"/>
              <a:pathLst>
                <a:path w="4988" h="25290" extrusionOk="0">
                  <a:moveTo>
                    <a:pt x="2097" y="1"/>
                  </a:moveTo>
                  <a:cubicBezTo>
                    <a:pt x="1424" y="1"/>
                    <a:pt x="596" y="365"/>
                    <a:pt x="559" y="895"/>
                  </a:cubicBezTo>
                  <a:lnTo>
                    <a:pt x="559" y="897"/>
                  </a:lnTo>
                  <a:cubicBezTo>
                    <a:pt x="0" y="8856"/>
                    <a:pt x="639" y="17065"/>
                    <a:pt x="2455" y="24822"/>
                  </a:cubicBezTo>
                  <a:cubicBezTo>
                    <a:pt x="2532" y="25151"/>
                    <a:pt x="2874" y="25290"/>
                    <a:pt x="3277" y="25290"/>
                  </a:cubicBezTo>
                  <a:cubicBezTo>
                    <a:pt x="4027" y="25290"/>
                    <a:pt x="4988" y="24809"/>
                    <a:pt x="4842" y="24181"/>
                  </a:cubicBezTo>
                  <a:cubicBezTo>
                    <a:pt x="3051" y="16534"/>
                    <a:pt x="2408" y="8490"/>
                    <a:pt x="2958" y="645"/>
                  </a:cubicBezTo>
                  <a:cubicBezTo>
                    <a:pt x="2990" y="191"/>
                    <a:pt x="2584" y="1"/>
                    <a:pt x="209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36;p35">
              <a:extLst>
                <a:ext uri="{FF2B5EF4-FFF2-40B4-BE49-F238E27FC236}">
                  <a16:creationId xmlns:a16="http://schemas.microsoft.com/office/drawing/2014/main" xmlns="" id="{CC4E4209-8C55-47C2-9F2A-5F9E7A497A5F}"/>
                </a:ext>
              </a:extLst>
            </p:cNvPr>
            <p:cNvSpPr/>
            <p:nvPr/>
          </p:nvSpPr>
          <p:spPr>
            <a:xfrm>
              <a:off x="567000" y="4480475"/>
              <a:ext cx="314075" cy="294800"/>
            </a:xfrm>
            <a:custGeom>
              <a:avLst/>
              <a:gdLst/>
              <a:ahLst/>
              <a:cxnLst/>
              <a:rect l="l" t="t" r="r" b="b"/>
              <a:pathLst>
                <a:path w="12563" h="11792" extrusionOk="0">
                  <a:moveTo>
                    <a:pt x="2470" y="1379"/>
                  </a:moveTo>
                  <a:cubicBezTo>
                    <a:pt x="2482" y="1380"/>
                    <a:pt x="2495" y="1381"/>
                    <a:pt x="2508" y="1383"/>
                  </a:cubicBezTo>
                  <a:lnTo>
                    <a:pt x="2508" y="1383"/>
                  </a:lnTo>
                  <a:cubicBezTo>
                    <a:pt x="2415" y="1432"/>
                    <a:pt x="2358" y="1449"/>
                    <a:pt x="2330" y="1449"/>
                  </a:cubicBezTo>
                  <a:cubicBezTo>
                    <a:pt x="2310" y="1449"/>
                    <a:pt x="2304" y="1441"/>
                    <a:pt x="2308" y="1431"/>
                  </a:cubicBezTo>
                  <a:lnTo>
                    <a:pt x="2308" y="1431"/>
                  </a:lnTo>
                  <a:cubicBezTo>
                    <a:pt x="2364" y="1416"/>
                    <a:pt x="2419" y="1399"/>
                    <a:pt x="2470" y="1379"/>
                  </a:cubicBezTo>
                  <a:close/>
                  <a:moveTo>
                    <a:pt x="2811" y="1524"/>
                  </a:moveTo>
                  <a:lnTo>
                    <a:pt x="2811" y="1524"/>
                  </a:lnTo>
                  <a:cubicBezTo>
                    <a:pt x="3050" y="1632"/>
                    <a:pt x="3370" y="1682"/>
                    <a:pt x="3608" y="1781"/>
                  </a:cubicBezTo>
                  <a:cubicBezTo>
                    <a:pt x="4244" y="2042"/>
                    <a:pt x="4859" y="2364"/>
                    <a:pt x="5457" y="2700"/>
                  </a:cubicBezTo>
                  <a:cubicBezTo>
                    <a:pt x="6641" y="3368"/>
                    <a:pt x="7803" y="4119"/>
                    <a:pt x="8840" y="5001"/>
                  </a:cubicBezTo>
                  <a:cubicBezTo>
                    <a:pt x="9604" y="5650"/>
                    <a:pt x="10096" y="5946"/>
                    <a:pt x="9319" y="6771"/>
                  </a:cubicBezTo>
                  <a:cubicBezTo>
                    <a:pt x="8321" y="7829"/>
                    <a:pt x="6861" y="8584"/>
                    <a:pt x="5601" y="9277"/>
                  </a:cubicBezTo>
                  <a:cubicBezTo>
                    <a:pt x="4996" y="9610"/>
                    <a:pt x="4379" y="9927"/>
                    <a:pt x="3745" y="10202"/>
                  </a:cubicBezTo>
                  <a:cubicBezTo>
                    <a:pt x="3603" y="10265"/>
                    <a:pt x="3423" y="10373"/>
                    <a:pt x="3246" y="10449"/>
                  </a:cubicBezTo>
                  <a:lnTo>
                    <a:pt x="3246" y="10449"/>
                  </a:lnTo>
                  <a:cubicBezTo>
                    <a:pt x="3233" y="10415"/>
                    <a:pt x="3219" y="10372"/>
                    <a:pt x="3207" y="10317"/>
                  </a:cubicBezTo>
                  <a:cubicBezTo>
                    <a:pt x="3001" y="9330"/>
                    <a:pt x="2653" y="8445"/>
                    <a:pt x="2570" y="7401"/>
                  </a:cubicBezTo>
                  <a:cubicBezTo>
                    <a:pt x="2461" y="6032"/>
                    <a:pt x="2482" y="4642"/>
                    <a:pt x="2611" y="3274"/>
                  </a:cubicBezTo>
                  <a:cubicBezTo>
                    <a:pt x="2653" y="2808"/>
                    <a:pt x="2655" y="2093"/>
                    <a:pt x="2811" y="1524"/>
                  </a:cubicBezTo>
                  <a:close/>
                  <a:moveTo>
                    <a:pt x="3174" y="1"/>
                  </a:moveTo>
                  <a:cubicBezTo>
                    <a:pt x="2484" y="1"/>
                    <a:pt x="1829" y="169"/>
                    <a:pt x="1245" y="573"/>
                  </a:cubicBezTo>
                  <a:cubicBezTo>
                    <a:pt x="1124" y="657"/>
                    <a:pt x="1031" y="735"/>
                    <a:pt x="962" y="809"/>
                  </a:cubicBezTo>
                  <a:lnTo>
                    <a:pt x="962" y="809"/>
                  </a:lnTo>
                  <a:cubicBezTo>
                    <a:pt x="928" y="837"/>
                    <a:pt x="898" y="866"/>
                    <a:pt x="873" y="896"/>
                  </a:cubicBezTo>
                  <a:cubicBezTo>
                    <a:pt x="120" y="1816"/>
                    <a:pt x="203" y="3580"/>
                    <a:pt x="150" y="4700"/>
                  </a:cubicBezTo>
                  <a:cubicBezTo>
                    <a:pt x="66" y="6450"/>
                    <a:pt x="1" y="8388"/>
                    <a:pt x="490" y="10092"/>
                  </a:cubicBezTo>
                  <a:cubicBezTo>
                    <a:pt x="850" y="11346"/>
                    <a:pt x="1621" y="11791"/>
                    <a:pt x="2557" y="11791"/>
                  </a:cubicBezTo>
                  <a:cubicBezTo>
                    <a:pt x="4297" y="11791"/>
                    <a:pt x="6606" y="10249"/>
                    <a:pt x="7893" y="9491"/>
                  </a:cubicBezTo>
                  <a:cubicBezTo>
                    <a:pt x="9145" y="8753"/>
                    <a:pt x="11454" y="7587"/>
                    <a:pt x="12061" y="6142"/>
                  </a:cubicBezTo>
                  <a:cubicBezTo>
                    <a:pt x="12563" y="4948"/>
                    <a:pt x="11205" y="4162"/>
                    <a:pt x="10357" y="3520"/>
                  </a:cubicBezTo>
                  <a:cubicBezTo>
                    <a:pt x="8718" y="2282"/>
                    <a:pt x="5712" y="1"/>
                    <a:pt x="317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37;p35">
              <a:extLst>
                <a:ext uri="{FF2B5EF4-FFF2-40B4-BE49-F238E27FC236}">
                  <a16:creationId xmlns:a16="http://schemas.microsoft.com/office/drawing/2014/main" xmlns="" id="{74DD4E3D-2462-4735-A990-3FABA4216DCE}"/>
                </a:ext>
              </a:extLst>
            </p:cNvPr>
            <p:cNvSpPr/>
            <p:nvPr/>
          </p:nvSpPr>
          <p:spPr>
            <a:xfrm>
              <a:off x="1781050" y="4375575"/>
              <a:ext cx="117100" cy="637100"/>
            </a:xfrm>
            <a:custGeom>
              <a:avLst/>
              <a:gdLst/>
              <a:ahLst/>
              <a:cxnLst/>
              <a:rect l="l" t="t" r="r" b="b"/>
              <a:pathLst>
                <a:path w="4684" h="25484" extrusionOk="0">
                  <a:moveTo>
                    <a:pt x="2042" y="0"/>
                  </a:moveTo>
                  <a:cubicBezTo>
                    <a:pt x="1385" y="0"/>
                    <a:pt x="625" y="371"/>
                    <a:pt x="581" y="979"/>
                  </a:cubicBezTo>
                  <a:cubicBezTo>
                    <a:pt x="1" y="8927"/>
                    <a:pt x="562" y="17089"/>
                    <a:pt x="2150" y="24889"/>
                  </a:cubicBezTo>
                  <a:cubicBezTo>
                    <a:pt x="2234" y="25305"/>
                    <a:pt x="2616" y="25483"/>
                    <a:pt x="3052" y="25483"/>
                  </a:cubicBezTo>
                  <a:cubicBezTo>
                    <a:pt x="3791" y="25483"/>
                    <a:pt x="4683" y="24972"/>
                    <a:pt x="4536" y="24248"/>
                  </a:cubicBezTo>
                  <a:cubicBezTo>
                    <a:pt x="2977" y="16591"/>
                    <a:pt x="2431" y="8612"/>
                    <a:pt x="3001" y="806"/>
                  </a:cubicBezTo>
                  <a:cubicBezTo>
                    <a:pt x="3042" y="245"/>
                    <a:pt x="2576" y="0"/>
                    <a:pt x="204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38;p35">
              <a:extLst>
                <a:ext uri="{FF2B5EF4-FFF2-40B4-BE49-F238E27FC236}">
                  <a16:creationId xmlns:a16="http://schemas.microsoft.com/office/drawing/2014/main" xmlns="" id="{1B906BE4-F7B2-41BD-BAB4-81955BA55DF1}"/>
                </a:ext>
              </a:extLst>
            </p:cNvPr>
            <p:cNvSpPr/>
            <p:nvPr/>
          </p:nvSpPr>
          <p:spPr>
            <a:xfrm>
              <a:off x="1252775" y="4493275"/>
              <a:ext cx="184450" cy="339175"/>
            </a:xfrm>
            <a:custGeom>
              <a:avLst/>
              <a:gdLst/>
              <a:ahLst/>
              <a:cxnLst/>
              <a:rect l="l" t="t" r="r" b="b"/>
              <a:pathLst>
                <a:path w="7378" h="13567" extrusionOk="0">
                  <a:moveTo>
                    <a:pt x="2944" y="1215"/>
                  </a:moveTo>
                  <a:lnTo>
                    <a:pt x="4741" y="1314"/>
                  </a:lnTo>
                  <a:lnTo>
                    <a:pt x="4741" y="1314"/>
                  </a:lnTo>
                  <a:cubicBezTo>
                    <a:pt x="4069" y="4839"/>
                    <a:pt x="4646" y="8898"/>
                    <a:pt x="4900" y="12513"/>
                  </a:cubicBezTo>
                  <a:lnTo>
                    <a:pt x="4900" y="12513"/>
                  </a:lnTo>
                  <a:cubicBezTo>
                    <a:pt x="4827" y="12514"/>
                    <a:pt x="4754" y="12515"/>
                    <a:pt x="4681" y="12515"/>
                  </a:cubicBezTo>
                  <a:cubicBezTo>
                    <a:pt x="4021" y="12515"/>
                    <a:pt x="3405" y="12460"/>
                    <a:pt x="3066" y="12249"/>
                  </a:cubicBezTo>
                  <a:cubicBezTo>
                    <a:pt x="3063" y="12248"/>
                    <a:pt x="3061" y="12246"/>
                    <a:pt x="3059" y="12245"/>
                  </a:cubicBezTo>
                  <a:lnTo>
                    <a:pt x="3059" y="12245"/>
                  </a:lnTo>
                  <a:cubicBezTo>
                    <a:pt x="3086" y="12255"/>
                    <a:pt x="3113" y="12262"/>
                    <a:pt x="3136" y="12262"/>
                  </a:cubicBezTo>
                  <a:cubicBezTo>
                    <a:pt x="3192" y="12262"/>
                    <a:pt x="3222" y="12221"/>
                    <a:pt x="3164" y="12082"/>
                  </a:cubicBezTo>
                  <a:cubicBezTo>
                    <a:pt x="3075" y="11871"/>
                    <a:pt x="3048" y="11482"/>
                    <a:pt x="3058" y="11244"/>
                  </a:cubicBezTo>
                  <a:cubicBezTo>
                    <a:pt x="3091" y="10421"/>
                    <a:pt x="2948" y="9549"/>
                    <a:pt x="2924" y="8723"/>
                  </a:cubicBezTo>
                  <a:cubicBezTo>
                    <a:pt x="2852" y="6224"/>
                    <a:pt x="2877" y="3717"/>
                    <a:pt x="2944" y="1215"/>
                  </a:cubicBezTo>
                  <a:close/>
                  <a:moveTo>
                    <a:pt x="2408" y="0"/>
                  </a:moveTo>
                  <a:cubicBezTo>
                    <a:pt x="1708" y="0"/>
                    <a:pt x="602" y="337"/>
                    <a:pt x="585" y="877"/>
                  </a:cubicBezTo>
                  <a:cubicBezTo>
                    <a:pt x="465" y="4816"/>
                    <a:pt x="1" y="9238"/>
                    <a:pt x="854" y="13108"/>
                  </a:cubicBezTo>
                  <a:cubicBezTo>
                    <a:pt x="890" y="13269"/>
                    <a:pt x="1167" y="13334"/>
                    <a:pt x="1291" y="13340"/>
                  </a:cubicBezTo>
                  <a:lnTo>
                    <a:pt x="5391" y="13564"/>
                  </a:lnTo>
                  <a:cubicBezTo>
                    <a:pt x="5419" y="13566"/>
                    <a:pt x="5450" y="13567"/>
                    <a:pt x="5485" y="13567"/>
                  </a:cubicBezTo>
                  <a:cubicBezTo>
                    <a:pt x="6041" y="13567"/>
                    <a:pt x="7377" y="13365"/>
                    <a:pt x="7339" y="12692"/>
                  </a:cubicBezTo>
                  <a:cubicBezTo>
                    <a:pt x="7128" y="8881"/>
                    <a:pt x="6368" y="4350"/>
                    <a:pt x="7178" y="603"/>
                  </a:cubicBezTo>
                  <a:cubicBezTo>
                    <a:pt x="7235" y="344"/>
                    <a:pt x="6965" y="247"/>
                    <a:pt x="6751" y="235"/>
                  </a:cubicBezTo>
                  <a:lnTo>
                    <a:pt x="2560" y="6"/>
                  </a:lnTo>
                  <a:lnTo>
                    <a:pt x="2560" y="6"/>
                  </a:lnTo>
                  <a:cubicBezTo>
                    <a:pt x="2512" y="2"/>
                    <a:pt x="2461" y="0"/>
                    <a:pt x="240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39;p35">
              <a:extLst>
                <a:ext uri="{FF2B5EF4-FFF2-40B4-BE49-F238E27FC236}">
                  <a16:creationId xmlns:a16="http://schemas.microsoft.com/office/drawing/2014/main" xmlns="" id="{EBC0454C-3C79-4DC9-92CD-5D3624A4B804}"/>
                </a:ext>
              </a:extLst>
            </p:cNvPr>
            <p:cNvSpPr/>
            <p:nvPr/>
          </p:nvSpPr>
          <p:spPr>
            <a:xfrm>
              <a:off x="1451225" y="4505075"/>
              <a:ext cx="184375" cy="337375"/>
            </a:xfrm>
            <a:custGeom>
              <a:avLst/>
              <a:gdLst/>
              <a:ahLst/>
              <a:cxnLst/>
              <a:rect l="l" t="t" r="r" b="b"/>
              <a:pathLst>
                <a:path w="7375" h="13495" extrusionOk="0">
                  <a:moveTo>
                    <a:pt x="2945" y="1144"/>
                  </a:moveTo>
                  <a:lnTo>
                    <a:pt x="4754" y="1243"/>
                  </a:lnTo>
                  <a:lnTo>
                    <a:pt x="4754" y="1243"/>
                  </a:lnTo>
                  <a:cubicBezTo>
                    <a:pt x="4068" y="4787"/>
                    <a:pt x="4651" y="8873"/>
                    <a:pt x="4904" y="12511"/>
                  </a:cubicBezTo>
                  <a:lnTo>
                    <a:pt x="4904" y="12511"/>
                  </a:lnTo>
                  <a:cubicBezTo>
                    <a:pt x="4830" y="12512"/>
                    <a:pt x="4757" y="12513"/>
                    <a:pt x="4684" y="12513"/>
                  </a:cubicBezTo>
                  <a:cubicBezTo>
                    <a:pt x="4018" y="12513"/>
                    <a:pt x="3400" y="12458"/>
                    <a:pt x="3074" y="12245"/>
                  </a:cubicBezTo>
                  <a:cubicBezTo>
                    <a:pt x="3009" y="12202"/>
                    <a:pt x="2974" y="12181"/>
                    <a:pt x="2960" y="12173"/>
                  </a:cubicBezTo>
                  <a:lnTo>
                    <a:pt x="2960" y="12173"/>
                  </a:lnTo>
                  <a:cubicBezTo>
                    <a:pt x="2985" y="12187"/>
                    <a:pt x="3071" y="12231"/>
                    <a:pt x="3132" y="12231"/>
                  </a:cubicBezTo>
                  <a:cubicBezTo>
                    <a:pt x="3190" y="12231"/>
                    <a:pt x="3226" y="12190"/>
                    <a:pt x="3165" y="12044"/>
                  </a:cubicBezTo>
                  <a:cubicBezTo>
                    <a:pt x="3074" y="11831"/>
                    <a:pt x="3050" y="11445"/>
                    <a:pt x="3059" y="11206"/>
                  </a:cubicBezTo>
                  <a:cubicBezTo>
                    <a:pt x="3089" y="10382"/>
                    <a:pt x="2949" y="9514"/>
                    <a:pt x="2925" y="8685"/>
                  </a:cubicBezTo>
                  <a:cubicBezTo>
                    <a:pt x="2853" y="6173"/>
                    <a:pt x="2878" y="3657"/>
                    <a:pt x="2945" y="1144"/>
                  </a:cubicBezTo>
                  <a:close/>
                  <a:moveTo>
                    <a:pt x="2518" y="1"/>
                  </a:moveTo>
                  <a:cubicBezTo>
                    <a:pt x="2489" y="1"/>
                    <a:pt x="2456" y="3"/>
                    <a:pt x="2420" y="8"/>
                  </a:cubicBezTo>
                  <a:lnTo>
                    <a:pt x="2420" y="8"/>
                  </a:lnTo>
                  <a:cubicBezTo>
                    <a:pt x="1720" y="17"/>
                    <a:pt x="601" y="331"/>
                    <a:pt x="585" y="841"/>
                  </a:cubicBezTo>
                  <a:cubicBezTo>
                    <a:pt x="465" y="4779"/>
                    <a:pt x="1" y="9202"/>
                    <a:pt x="853" y="13070"/>
                  </a:cubicBezTo>
                  <a:cubicBezTo>
                    <a:pt x="888" y="13223"/>
                    <a:pt x="1174" y="13263"/>
                    <a:pt x="1281" y="13269"/>
                  </a:cubicBezTo>
                  <a:lnTo>
                    <a:pt x="5381" y="13493"/>
                  </a:lnTo>
                  <a:cubicBezTo>
                    <a:pt x="5404" y="13494"/>
                    <a:pt x="5429" y="13495"/>
                    <a:pt x="5458" y="13495"/>
                  </a:cubicBezTo>
                  <a:cubicBezTo>
                    <a:pt x="5975" y="13495"/>
                    <a:pt x="7374" y="13280"/>
                    <a:pt x="7340" y="12655"/>
                  </a:cubicBezTo>
                  <a:cubicBezTo>
                    <a:pt x="7129" y="8842"/>
                    <a:pt x="6365" y="4303"/>
                    <a:pt x="7174" y="553"/>
                  </a:cubicBezTo>
                  <a:cubicBezTo>
                    <a:pt x="7230" y="300"/>
                    <a:pt x="6960" y="244"/>
                    <a:pt x="6760" y="232"/>
                  </a:cubicBezTo>
                  <a:lnTo>
                    <a:pt x="2544" y="1"/>
                  </a:lnTo>
                  <a:cubicBezTo>
                    <a:pt x="2536" y="1"/>
                    <a:pt x="2527" y="1"/>
                    <a:pt x="251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0;p35">
              <a:extLst>
                <a:ext uri="{FF2B5EF4-FFF2-40B4-BE49-F238E27FC236}">
                  <a16:creationId xmlns:a16="http://schemas.microsoft.com/office/drawing/2014/main" xmlns="" id="{578B6324-2E26-4287-AFDA-9BF8444C3A01}"/>
                </a:ext>
              </a:extLst>
            </p:cNvPr>
            <p:cNvSpPr/>
            <p:nvPr/>
          </p:nvSpPr>
          <p:spPr>
            <a:xfrm>
              <a:off x="6438550" y="4374275"/>
              <a:ext cx="117850" cy="656450"/>
            </a:xfrm>
            <a:custGeom>
              <a:avLst/>
              <a:gdLst/>
              <a:ahLst/>
              <a:cxnLst/>
              <a:rect l="l" t="t" r="r" b="b"/>
              <a:pathLst>
                <a:path w="4714" h="26258" extrusionOk="0">
                  <a:moveTo>
                    <a:pt x="2075" y="0"/>
                  </a:moveTo>
                  <a:cubicBezTo>
                    <a:pt x="1390" y="0"/>
                    <a:pt x="499" y="361"/>
                    <a:pt x="472" y="834"/>
                  </a:cubicBezTo>
                  <a:cubicBezTo>
                    <a:pt x="0" y="9177"/>
                    <a:pt x="558" y="17699"/>
                    <a:pt x="2214" y="25882"/>
                  </a:cubicBezTo>
                  <a:cubicBezTo>
                    <a:pt x="2267" y="26146"/>
                    <a:pt x="2567" y="26258"/>
                    <a:pt x="2938" y="26258"/>
                  </a:cubicBezTo>
                  <a:cubicBezTo>
                    <a:pt x="3683" y="26258"/>
                    <a:pt x="4714" y="25808"/>
                    <a:pt x="4600" y="25242"/>
                  </a:cubicBezTo>
                  <a:cubicBezTo>
                    <a:pt x="2967" y="17169"/>
                    <a:pt x="2390" y="8755"/>
                    <a:pt x="2857" y="525"/>
                  </a:cubicBezTo>
                  <a:cubicBezTo>
                    <a:pt x="2878" y="152"/>
                    <a:pt x="2520" y="0"/>
                    <a:pt x="207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1;p35">
              <a:extLst>
                <a:ext uri="{FF2B5EF4-FFF2-40B4-BE49-F238E27FC236}">
                  <a16:creationId xmlns:a16="http://schemas.microsoft.com/office/drawing/2014/main" xmlns="" id="{B0138567-0D53-44F4-BA7C-299B9913EDC9}"/>
                </a:ext>
              </a:extLst>
            </p:cNvPr>
            <p:cNvSpPr/>
            <p:nvPr/>
          </p:nvSpPr>
          <p:spPr>
            <a:xfrm>
              <a:off x="5508325" y="4425050"/>
              <a:ext cx="150225" cy="667725"/>
            </a:xfrm>
            <a:custGeom>
              <a:avLst/>
              <a:gdLst/>
              <a:ahLst/>
              <a:cxnLst/>
              <a:rect l="l" t="t" r="r" b="b"/>
              <a:pathLst>
                <a:path w="6009" h="26709" extrusionOk="0">
                  <a:moveTo>
                    <a:pt x="1804" y="0"/>
                  </a:moveTo>
                  <a:cubicBezTo>
                    <a:pt x="1090" y="0"/>
                    <a:pt x="1" y="374"/>
                    <a:pt x="23" y="918"/>
                  </a:cubicBezTo>
                  <a:lnTo>
                    <a:pt x="23" y="917"/>
                  </a:lnTo>
                  <a:cubicBezTo>
                    <a:pt x="365" y="9404"/>
                    <a:pt x="1037" y="18252"/>
                    <a:pt x="3480" y="26413"/>
                  </a:cubicBezTo>
                  <a:cubicBezTo>
                    <a:pt x="3542" y="26622"/>
                    <a:pt x="3803" y="26709"/>
                    <a:pt x="4131" y="26709"/>
                  </a:cubicBezTo>
                  <a:cubicBezTo>
                    <a:pt x="4890" y="26709"/>
                    <a:pt x="6008" y="26246"/>
                    <a:pt x="5866" y="25772"/>
                  </a:cubicBezTo>
                  <a:cubicBezTo>
                    <a:pt x="3424" y="17612"/>
                    <a:pt x="2752" y="8764"/>
                    <a:pt x="2408" y="278"/>
                  </a:cubicBezTo>
                  <a:cubicBezTo>
                    <a:pt x="2401" y="85"/>
                    <a:pt x="2145" y="0"/>
                    <a:pt x="18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2;p35">
              <a:extLst>
                <a:ext uri="{FF2B5EF4-FFF2-40B4-BE49-F238E27FC236}">
                  <a16:creationId xmlns:a16="http://schemas.microsoft.com/office/drawing/2014/main" xmlns="" id="{F8C14CA3-8A21-4495-B67C-124371A2C693}"/>
                </a:ext>
              </a:extLst>
            </p:cNvPr>
            <p:cNvSpPr/>
            <p:nvPr/>
          </p:nvSpPr>
          <p:spPr>
            <a:xfrm>
              <a:off x="6991600" y="4424000"/>
              <a:ext cx="188650" cy="149975"/>
            </a:xfrm>
            <a:custGeom>
              <a:avLst/>
              <a:gdLst/>
              <a:ahLst/>
              <a:cxnLst/>
              <a:rect l="l" t="t" r="r" b="b"/>
              <a:pathLst>
                <a:path w="7546" h="5999" extrusionOk="0">
                  <a:moveTo>
                    <a:pt x="5650" y="0"/>
                  </a:moveTo>
                  <a:cubicBezTo>
                    <a:pt x="4953" y="0"/>
                    <a:pt x="4203" y="174"/>
                    <a:pt x="3593" y="278"/>
                  </a:cubicBezTo>
                  <a:cubicBezTo>
                    <a:pt x="2770" y="418"/>
                    <a:pt x="1949" y="576"/>
                    <a:pt x="1135" y="760"/>
                  </a:cubicBezTo>
                  <a:cubicBezTo>
                    <a:pt x="692" y="858"/>
                    <a:pt x="1" y="1296"/>
                    <a:pt x="145" y="1840"/>
                  </a:cubicBezTo>
                  <a:cubicBezTo>
                    <a:pt x="250" y="2227"/>
                    <a:pt x="659" y="2337"/>
                    <a:pt x="1046" y="2337"/>
                  </a:cubicBezTo>
                  <a:cubicBezTo>
                    <a:pt x="1228" y="2337"/>
                    <a:pt x="1405" y="2312"/>
                    <a:pt x="1544" y="2282"/>
                  </a:cubicBezTo>
                  <a:lnTo>
                    <a:pt x="1542" y="2282"/>
                  </a:lnTo>
                  <a:cubicBezTo>
                    <a:pt x="2071" y="2162"/>
                    <a:pt x="2603" y="2054"/>
                    <a:pt x="3136" y="1955"/>
                  </a:cubicBezTo>
                  <a:cubicBezTo>
                    <a:pt x="3566" y="1876"/>
                    <a:pt x="3997" y="1804"/>
                    <a:pt x="4431" y="1751"/>
                  </a:cubicBezTo>
                  <a:cubicBezTo>
                    <a:pt x="4571" y="1735"/>
                    <a:pt x="4714" y="1727"/>
                    <a:pt x="4856" y="1714"/>
                  </a:cubicBezTo>
                  <a:lnTo>
                    <a:pt x="4856" y="1714"/>
                  </a:lnTo>
                  <a:cubicBezTo>
                    <a:pt x="4865" y="1810"/>
                    <a:pt x="4882" y="1910"/>
                    <a:pt x="4883" y="1965"/>
                  </a:cubicBezTo>
                  <a:cubicBezTo>
                    <a:pt x="4889" y="2425"/>
                    <a:pt x="4853" y="2889"/>
                    <a:pt x="4821" y="3347"/>
                  </a:cubicBezTo>
                  <a:cubicBezTo>
                    <a:pt x="4776" y="3992"/>
                    <a:pt x="4718" y="4635"/>
                    <a:pt x="4646" y="5279"/>
                  </a:cubicBezTo>
                  <a:cubicBezTo>
                    <a:pt x="4591" y="5782"/>
                    <a:pt x="5020" y="5998"/>
                    <a:pt x="5532" y="5998"/>
                  </a:cubicBezTo>
                  <a:cubicBezTo>
                    <a:pt x="6194" y="5998"/>
                    <a:pt x="6993" y="5636"/>
                    <a:pt x="7057" y="5068"/>
                  </a:cubicBezTo>
                  <a:cubicBezTo>
                    <a:pt x="7149" y="4233"/>
                    <a:pt x="7223" y="3397"/>
                    <a:pt x="7266" y="2559"/>
                  </a:cubicBezTo>
                  <a:cubicBezTo>
                    <a:pt x="7309" y="1742"/>
                    <a:pt x="7545" y="487"/>
                    <a:pt x="6582" y="142"/>
                  </a:cubicBezTo>
                  <a:cubicBezTo>
                    <a:pt x="6296" y="39"/>
                    <a:pt x="5979" y="0"/>
                    <a:pt x="565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3;p35">
              <a:extLst>
                <a:ext uri="{FF2B5EF4-FFF2-40B4-BE49-F238E27FC236}">
                  <a16:creationId xmlns:a16="http://schemas.microsoft.com/office/drawing/2014/main" xmlns="" id="{8090D882-2B51-479C-8A42-B26DD9480081}"/>
                </a:ext>
              </a:extLst>
            </p:cNvPr>
            <p:cNvSpPr/>
            <p:nvPr/>
          </p:nvSpPr>
          <p:spPr>
            <a:xfrm>
              <a:off x="6597875" y="4463975"/>
              <a:ext cx="209750" cy="182225"/>
            </a:xfrm>
            <a:custGeom>
              <a:avLst/>
              <a:gdLst/>
              <a:ahLst/>
              <a:cxnLst/>
              <a:rect l="l" t="t" r="r" b="b"/>
              <a:pathLst>
                <a:path w="8390" h="7289" extrusionOk="0">
                  <a:moveTo>
                    <a:pt x="2640" y="2025"/>
                  </a:moveTo>
                  <a:lnTo>
                    <a:pt x="2640" y="2025"/>
                  </a:lnTo>
                  <a:cubicBezTo>
                    <a:pt x="2642" y="2054"/>
                    <a:pt x="2641" y="2088"/>
                    <a:pt x="2637" y="2124"/>
                  </a:cubicBezTo>
                  <a:lnTo>
                    <a:pt x="2637" y="2124"/>
                  </a:lnTo>
                  <a:cubicBezTo>
                    <a:pt x="2568" y="2119"/>
                    <a:pt x="2475" y="2100"/>
                    <a:pt x="2352" y="2061"/>
                  </a:cubicBezTo>
                  <a:lnTo>
                    <a:pt x="2352" y="2061"/>
                  </a:lnTo>
                  <a:cubicBezTo>
                    <a:pt x="2364" y="2065"/>
                    <a:pt x="2380" y="2067"/>
                    <a:pt x="2398" y="2067"/>
                  </a:cubicBezTo>
                  <a:cubicBezTo>
                    <a:pt x="2457" y="2067"/>
                    <a:pt x="2543" y="2049"/>
                    <a:pt x="2640" y="2025"/>
                  </a:cubicBezTo>
                  <a:close/>
                  <a:moveTo>
                    <a:pt x="5409" y="1"/>
                  </a:moveTo>
                  <a:cubicBezTo>
                    <a:pt x="3852" y="1"/>
                    <a:pt x="2091" y="112"/>
                    <a:pt x="940" y="936"/>
                  </a:cubicBezTo>
                  <a:cubicBezTo>
                    <a:pt x="94" y="1541"/>
                    <a:pt x="118" y="2678"/>
                    <a:pt x="66" y="3621"/>
                  </a:cubicBezTo>
                  <a:cubicBezTo>
                    <a:pt x="13" y="4590"/>
                    <a:pt x="1" y="5565"/>
                    <a:pt x="11" y="6535"/>
                  </a:cubicBezTo>
                  <a:cubicBezTo>
                    <a:pt x="18" y="7064"/>
                    <a:pt x="480" y="7289"/>
                    <a:pt x="999" y="7289"/>
                  </a:cubicBezTo>
                  <a:cubicBezTo>
                    <a:pt x="1669" y="7289"/>
                    <a:pt x="2432" y="6914"/>
                    <a:pt x="2425" y="6336"/>
                  </a:cubicBezTo>
                  <a:cubicBezTo>
                    <a:pt x="2416" y="5607"/>
                    <a:pt x="2424" y="4879"/>
                    <a:pt x="2448" y="4151"/>
                  </a:cubicBezTo>
                  <a:cubicBezTo>
                    <a:pt x="2464" y="3675"/>
                    <a:pt x="2484" y="3200"/>
                    <a:pt x="2528" y="2726"/>
                  </a:cubicBezTo>
                  <a:cubicBezTo>
                    <a:pt x="2540" y="2600"/>
                    <a:pt x="2620" y="2322"/>
                    <a:pt x="2637" y="2124"/>
                  </a:cubicBezTo>
                  <a:lnTo>
                    <a:pt x="2637" y="2124"/>
                  </a:lnTo>
                  <a:cubicBezTo>
                    <a:pt x="2651" y="2125"/>
                    <a:pt x="2663" y="2125"/>
                    <a:pt x="2674" y="2125"/>
                  </a:cubicBezTo>
                  <a:cubicBezTo>
                    <a:pt x="2816" y="2125"/>
                    <a:pt x="2834" y="2055"/>
                    <a:pt x="2805" y="1980"/>
                  </a:cubicBezTo>
                  <a:lnTo>
                    <a:pt x="2805" y="1980"/>
                  </a:lnTo>
                  <a:cubicBezTo>
                    <a:pt x="2749" y="1996"/>
                    <a:pt x="2693" y="2011"/>
                    <a:pt x="2640" y="2025"/>
                  </a:cubicBezTo>
                  <a:lnTo>
                    <a:pt x="2640" y="2025"/>
                  </a:lnTo>
                  <a:cubicBezTo>
                    <a:pt x="2638" y="1997"/>
                    <a:pt x="2634" y="1974"/>
                    <a:pt x="2627" y="1954"/>
                  </a:cubicBezTo>
                  <a:cubicBezTo>
                    <a:pt x="2587" y="1847"/>
                    <a:pt x="2599" y="1808"/>
                    <a:pt x="2631" y="1808"/>
                  </a:cubicBezTo>
                  <a:cubicBezTo>
                    <a:pt x="2678" y="1808"/>
                    <a:pt x="2771" y="1896"/>
                    <a:pt x="2805" y="1980"/>
                  </a:cubicBezTo>
                  <a:lnTo>
                    <a:pt x="2805" y="1980"/>
                  </a:lnTo>
                  <a:cubicBezTo>
                    <a:pt x="2967" y="1933"/>
                    <a:pt x="3130" y="1882"/>
                    <a:pt x="3218" y="1870"/>
                  </a:cubicBezTo>
                  <a:cubicBezTo>
                    <a:pt x="3697" y="1802"/>
                    <a:pt x="4184" y="1770"/>
                    <a:pt x="4667" y="1743"/>
                  </a:cubicBezTo>
                  <a:cubicBezTo>
                    <a:pt x="5207" y="1713"/>
                    <a:pt x="5749" y="1697"/>
                    <a:pt x="6291" y="1697"/>
                  </a:cubicBezTo>
                  <a:cubicBezTo>
                    <a:pt x="6375" y="1697"/>
                    <a:pt x="6460" y="1697"/>
                    <a:pt x="6545" y="1698"/>
                  </a:cubicBezTo>
                  <a:cubicBezTo>
                    <a:pt x="6549" y="1698"/>
                    <a:pt x="6553" y="1698"/>
                    <a:pt x="6557" y="1698"/>
                  </a:cubicBezTo>
                  <a:cubicBezTo>
                    <a:pt x="7887" y="1698"/>
                    <a:pt x="8390" y="29"/>
                    <a:pt x="6774" y="15"/>
                  </a:cubicBezTo>
                  <a:cubicBezTo>
                    <a:pt x="6355" y="11"/>
                    <a:pt x="5892" y="1"/>
                    <a:pt x="540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44;p35">
              <a:extLst>
                <a:ext uri="{FF2B5EF4-FFF2-40B4-BE49-F238E27FC236}">
                  <a16:creationId xmlns:a16="http://schemas.microsoft.com/office/drawing/2014/main" xmlns="" id="{9B77B044-F861-428F-B38D-57100B05FCE7}"/>
                </a:ext>
              </a:extLst>
            </p:cNvPr>
            <p:cNvSpPr/>
            <p:nvPr/>
          </p:nvSpPr>
          <p:spPr>
            <a:xfrm>
              <a:off x="6978525" y="4696425"/>
              <a:ext cx="195475" cy="174150"/>
            </a:xfrm>
            <a:custGeom>
              <a:avLst/>
              <a:gdLst/>
              <a:ahLst/>
              <a:cxnLst/>
              <a:rect l="l" t="t" r="r" b="b"/>
              <a:pathLst>
                <a:path w="7819" h="6966" extrusionOk="0">
                  <a:moveTo>
                    <a:pt x="6999" y="0"/>
                  </a:moveTo>
                  <a:cubicBezTo>
                    <a:pt x="6293" y="0"/>
                    <a:pt x="5070" y="343"/>
                    <a:pt x="5100" y="815"/>
                  </a:cubicBezTo>
                  <a:cubicBezTo>
                    <a:pt x="5168" y="1879"/>
                    <a:pt x="5412" y="3825"/>
                    <a:pt x="4750" y="4729"/>
                  </a:cubicBezTo>
                  <a:cubicBezTo>
                    <a:pt x="4386" y="5224"/>
                    <a:pt x="3433" y="5392"/>
                    <a:pt x="2870" y="5580"/>
                  </a:cubicBezTo>
                  <a:cubicBezTo>
                    <a:pt x="2326" y="5762"/>
                    <a:pt x="1779" y="5931"/>
                    <a:pt x="1227" y="6088"/>
                  </a:cubicBezTo>
                  <a:cubicBezTo>
                    <a:pt x="1035" y="6142"/>
                    <a:pt x="1" y="6431"/>
                    <a:pt x="132" y="6778"/>
                  </a:cubicBezTo>
                  <a:cubicBezTo>
                    <a:pt x="186" y="6920"/>
                    <a:pt x="371" y="6966"/>
                    <a:pt x="588" y="6966"/>
                  </a:cubicBezTo>
                  <a:cubicBezTo>
                    <a:pt x="910" y="6966"/>
                    <a:pt x="1300" y="6864"/>
                    <a:pt x="1425" y="6829"/>
                  </a:cubicBezTo>
                  <a:cubicBezTo>
                    <a:pt x="2275" y="6588"/>
                    <a:pt x="3118" y="6324"/>
                    <a:pt x="3953" y="6038"/>
                  </a:cubicBezTo>
                  <a:cubicBezTo>
                    <a:pt x="4845" y="5731"/>
                    <a:pt x="6013" y="5420"/>
                    <a:pt x="6735" y="4775"/>
                  </a:cubicBezTo>
                  <a:cubicBezTo>
                    <a:pt x="7818" y="3805"/>
                    <a:pt x="7569" y="1484"/>
                    <a:pt x="7487" y="175"/>
                  </a:cubicBezTo>
                  <a:cubicBezTo>
                    <a:pt x="7479" y="54"/>
                    <a:pt x="7280" y="0"/>
                    <a:pt x="699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5;p35">
              <a:extLst>
                <a:ext uri="{FF2B5EF4-FFF2-40B4-BE49-F238E27FC236}">
                  <a16:creationId xmlns:a16="http://schemas.microsoft.com/office/drawing/2014/main" xmlns="" id="{BA7B588D-9512-4326-B1D1-83D0556B2DD4}"/>
                </a:ext>
              </a:extLst>
            </p:cNvPr>
            <p:cNvSpPr/>
            <p:nvPr/>
          </p:nvSpPr>
          <p:spPr>
            <a:xfrm>
              <a:off x="6595625" y="4774175"/>
              <a:ext cx="229675" cy="151875"/>
            </a:xfrm>
            <a:custGeom>
              <a:avLst/>
              <a:gdLst/>
              <a:ahLst/>
              <a:cxnLst/>
              <a:rect l="l" t="t" r="r" b="b"/>
              <a:pathLst>
                <a:path w="9187" h="6075" extrusionOk="0">
                  <a:moveTo>
                    <a:pt x="1985" y="1"/>
                  </a:moveTo>
                  <a:cubicBezTo>
                    <a:pt x="1325" y="1"/>
                    <a:pt x="573" y="374"/>
                    <a:pt x="553" y="978"/>
                  </a:cubicBezTo>
                  <a:lnTo>
                    <a:pt x="555" y="977"/>
                  </a:lnTo>
                  <a:lnTo>
                    <a:pt x="555" y="977"/>
                  </a:lnTo>
                  <a:cubicBezTo>
                    <a:pt x="511" y="2324"/>
                    <a:pt x="0" y="5789"/>
                    <a:pt x="1896" y="6044"/>
                  </a:cubicBezTo>
                  <a:cubicBezTo>
                    <a:pt x="2053" y="6065"/>
                    <a:pt x="2213" y="6074"/>
                    <a:pt x="2376" y="6074"/>
                  </a:cubicBezTo>
                  <a:cubicBezTo>
                    <a:pt x="3312" y="6074"/>
                    <a:pt x="4329" y="5764"/>
                    <a:pt x="5202" y="5577"/>
                  </a:cubicBezTo>
                  <a:cubicBezTo>
                    <a:pt x="6089" y="5386"/>
                    <a:pt x="6972" y="5179"/>
                    <a:pt x="7854" y="4958"/>
                  </a:cubicBezTo>
                  <a:cubicBezTo>
                    <a:pt x="9187" y="4621"/>
                    <a:pt x="8960" y="3247"/>
                    <a:pt x="7822" y="3247"/>
                  </a:cubicBezTo>
                  <a:cubicBezTo>
                    <a:pt x="7695" y="3247"/>
                    <a:pt x="7557" y="3264"/>
                    <a:pt x="7409" y="3302"/>
                  </a:cubicBezTo>
                  <a:cubicBezTo>
                    <a:pt x="6837" y="3446"/>
                    <a:pt x="6261" y="3585"/>
                    <a:pt x="5684" y="3716"/>
                  </a:cubicBezTo>
                  <a:cubicBezTo>
                    <a:pt x="4922" y="3890"/>
                    <a:pt x="3879" y="3908"/>
                    <a:pt x="3125" y="4181"/>
                  </a:cubicBezTo>
                  <a:lnTo>
                    <a:pt x="3125" y="4181"/>
                  </a:lnTo>
                  <a:cubicBezTo>
                    <a:pt x="3132" y="3766"/>
                    <a:pt x="2985" y="3237"/>
                    <a:pt x="2973" y="2839"/>
                  </a:cubicBezTo>
                  <a:cubicBezTo>
                    <a:pt x="2951" y="2161"/>
                    <a:pt x="2952" y="1480"/>
                    <a:pt x="2973" y="802"/>
                  </a:cubicBezTo>
                  <a:cubicBezTo>
                    <a:pt x="2991" y="243"/>
                    <a:pt x="2518" y="1"/>
                    <a:pt x="19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46;p35">
              <a:extLst>
                <a:ext uri="{FF2B5EF4-FFF2-40B4-BE49-F238E27FC236}">
                  <a16:creationId xmlns:a16="http://schemas.microsoft.com/office/drawing/2014/main" xmlns="" id="{E086A266-41FD-419D-88BC-A9BDB2011C1B}"/>
                </a:ext>
              </a:extLst>
            </p:cNvPr>
            <p:cNvSpPr/>
            <p:nvPr/>
          </p:nvSpPr>
          <p:spPr>
            <a:xfrm>
              <a:off x="5761950" y="4564800"/>
              <a:ext cx="353400" cy="375925"/>
            </a:xfrm>
            <a:custGeom>
              <a:avLst/>
              <a:gdLst/>
              <a:ahLst/>
              <a:cxnLst/>
              <a:rect l="l" t="t" r="r" b="b"/>
              <a:pathLst>
                <a:path w="14136" h="15037" extrusionOk="0">
                  <a:moveTo>
                    <a:pt x="9602" y="1644"/>
                  </a:moveTo>
                  <a:lnTo>
                    <a:pt x="9602" y="1644"/>
                  </a:lnTo>
                  <a:cubicBezTo>
                    <a:pt x="9817" y="2339"/>
                    <a:pt x="10226" y="3187"/>
                    <a:pt x="10330" y="3777"/>
                  </a:cubicBezTo>
                  <a:cubicBezTo>
                    <a:pt x="10822" y="6594"/>
                    <a:pt x="11042" y="9587"/>
                    <a:pt x="10860" y="12442"/>
                  </a:cubicBezTo>
                  <a:cubicBezTo>
                    <a:pt x="10854" y="12531"/>
                    <a:pt x="10836" y="12643"/>
                    <a:pt x="10812" y="12768"/>
                  </a:cubicBezTo>
                  <a:lnTo>
                    <a:pt x="10812" y="12768"/>
                  </a:lnTo>
                  <a:cubicBezTo>
                    <a:pt x="10102" y="11906"/>
                    <a:pt x="9043" y="11051"/>
                    <a:pt x="8454" y="10189"/>
                  </a:cubicBezTo>
                  <a:cubicBezTo>
                    <a:pt x="8375" y="10074"/>
                    <a:pt x="8209" y="10039"/>
                    <a:pt x="8031" y="10039"/>
                  </a:cubicBezTo>
                  <a:cubicBezTo>
                    <a:pt x="7830" y="10039"/>
                    <a:pt x="7614" y="10084"/>
                    <a:pt x="7494" y="10108"/>
                  </a:cubicBezTo>
                  <a:cubicBezTo>
                    <a:pt x="7112" y="10184"/>
                    <a:pt x="4690" y="10512"/>
                    <a:pt x="3094" y="10909"/>
                  </a:cubicBezTo>
                  <a:lnTo>
                    <a:pt x="3094" y="10909"/>
                  </a:lnTo>
                  <a:cubicBezTo>
                    <a:pt x="3064" y="10711"/>
                    <a:pt x="3044" y="10512"/>
                    <a:pt x="3032" y="10313"/>
                  </a:cubicBezTo>
                  <a:cubicBezTo>
                    <a:pt x="3111" y="9872"/>
                    <a:pt x="2996" y="9310"/>
                    <a:pt x="2993" y="8865"/>
                  </a:cubicBezTo>
                  <a:cubicBezTo>
                    <a:pt x="2989" y="7957"/>
                    <a:pt x="3018" y="7045"/>
                    <a:pt x="3060" y="6138"/>
                  </a:cubicBezTo>
                  <a:lnTo>
                    <a:pt x="3060" y="6138"/>
                  </a:lnTo>
                  <a:cubicBezTo>
                    <a:pt x="3550" y="5013"/>
                    <a:pt x="7088" y="5296"/>
                    <a:pt x="8030" y="4164"/>
                  </a:cubicBezTo>
                  <a:cubicBezTo>
                    <a:pt x="8425" y="3688"/>
                    <a:pt x="8665" y="3007"/>
                    <a:pt x="9010" y="2488"/>
                  </a:cubicBezTo>
                  <a:cubicBezTo>
                    <a:pt x="9194" y="2210"/>
                    <a:pt x="9443" y="1936"/>
                    <a:pt x="9602" y="1644"/>
                  </a:cubicBezTo>
                  <a:close/>
                  <a:moveTo>
                    <a:pt x="10604" y="1"/>
                  </a:moveTo>
                  <a:cubicBezTo>
                    <a:pt x="8277" y="1"/>
                    <a:pt x="6728" y="2575"/>
                    <a:pt x="5749" y="4468"/>
                  </a:cubicBezTo>
                  <a:lnTo>
                    <a:pt x="5749" y="4468"/>
                  </a:lnTo>
                  <a:cubicBezTo>
                    <a:pt x="3837" y="4722"/>
                    <a:pt x="1192" y="5224"/>
                    <a:pt x="695" y="6624"/>
                  </a:cubicBezTo>
                  <a:cubicBezTo>
                    <a:pt x="693" y="6631"/>
                    <a:pt x="691" y="6638"/>
                    <a:pt x="691" y="6644"/>
                  </a:cubicBezTo>
                  <a:lnTo>
                    <a:pt x="691" y="6644"/>
                  </a:lnTo>
                  <a:cubicBezTo>
                    <a:pt x="682" y="6669"/>
                    <a:pt x="677" y="6696"/>
                    <a:pt x="676" y="6722"/>
                  </a:cubicBezTo>
                  <a:cubicBezTo>
                    <a:pt x="623" y="7810"/>
                    <a:pt x="1" y="11537"/>
                    <a:pt x="1075" y="12160"/>
                  </a:cubicBezTo>
                  <a:cubicBezTo>
                    <a:pt x="1181" y="12222"/>
                    <a:pt x="1310" y="12247"/>
                    <a:pt x="1453" y="12247"/>
                  </a:cubicBezTo>
                  <a:cubicBezTo>
                    <a:pt x="2009" y="12247"/>
                    <a:pt x="2775" y="11866"/>
                    <a:pt x="3169" y="11758"/>
                  </a:cubicBezTo>
                  <a:cubicBezTo>
                    <a:pt x="4176" y="11482"/>
                    <a:pt x="5204" y="11271"/>
                    <a:pt x="6230" y="11067"/>
                  </a:cubicBezTo>
                  <a:lnTo>
                    <a:pt x="6230" y="11067"/>
                  </a:lnTo>
                  <a:cubicBezTo>
                    <a:pt x="7241" y="12555"/>
                    <a:pt x="8923" y="15037"/>
                    <a:pt x="10854" y="15037"/>
                  </a:cubicBezTo>
                  <a:cubicBezTo>
                    <a:pt x="11275" y="15037"/>
                    <a:pt x="11707" y="14919"/>
                    <a:pt x="12147" y="14648"/>
                  </a:cubicBezTo>
                  <a:cubicBezTo>
                    <a:pt x="14136" y="13422"/>
                    <a:pt x="13304" y="9031"/>
                    <a:pt x="13170" y="7107"/>
                  </a:cubicBezTo>
                  <a:cubicBezTo>
                    <a:pt x="13048" y="5366"/>
                    <a:pt x="13274" y="177"/>
                    <a:pt x="10822" y="8"/>
                  </a:cubicBezTo>
                  <a:cubicBezTo>
                    <a:pt x="10749" y="3"/>
                    <a:pt x="10676" y="1"/>
                    <a:pt x="1060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47;p35">
              <a:extLst>
                <a:ext uri="{FF2B5EF4-FFF2-40B4-BE49-F238E27FC236}">
                  <a16:creationId xmlns:a16="http://schemas.microsoft.com/office/drawing/2014/main" xmlns="" id="{21249015-AB5F-4ECB-9C9B-3482844E242F}"/>
                </a:ext>
              </a:extLst>
            </p:cNvPr>
            <p:cNvSpPr/>
            <p:nvPr/>
          </p:nvSpPr>
          <p:spPr>
            <a:xfrm>
              <a:off x="6058275" y="4538425"/>
              <a:ext cx="206450" cy="144950"/>
            </a:xfrm>
            <a:custGeom>
              <a:avLst/>
              <a:gdLst/>
              <a:ahLst/>
              <a:cxnLst/>
              <a:rect l="l" t="t" r="r" b="b"/>
              <a:pathLst>
                <a:path w="8258" h="5798" extrusionOk="0">
                  <a:moveTo>
                    <a:pt x="7519" y="0"/>
                  </a:moveTo>
                  <a:cubicBezTo>
                    <a:pt x="7034" y="0"/>
                    <a:pt x="6387" y="220"/>
                    <a:pt x="6038" y="468"/>
                  </a:cubicBezTo>
                  <a:cubicBezTo>
                    <a:pt x="4001" y="1911"/>
                    <a:pt x="2174" y="3694"/>
                    <a:pt x="360" y="5401"/>
                  </a:cubicBezTo>
                  <a:cubicBezTo>
                    <a:pt x="0" y="5739"/>
                    <a:pt x="582" y="5798"/>
                    <a:pt x="854" y="5798"/>
                  </a:cubicBezTo>
                  <a:cubicBezTo>
                    <a:pt x="881" y="5798"/>
                    <a:pt x="905" y="5797"/>
                    <a:pt x="925" y="5796"/>
                  </a:cubicBezTo>
                  <a:cubicBezTo>
                    <a:pt x="1436" y="5767"/>
                    <a:pt x="2134" y="5588"/>
                    <a:pt x="2522" y="5225"/>
                  </a:cubicBezTo>
                  <a:lnTo>
                    <a:pt x="2521" y="5225"/>
                  </a:lnTo>
                  <a:cubicBezTo>
                    <a:pt x="4231" y="3616"/>
                    <a:pt x="5949" y="1901"/>
                    <a:pt x="7867" y="542"/>
                  </a:cubicBezTo>
                  <a:cubicBezTo>
                    <a:pt x="8257" y="265"/>
                    <a:pt x="8152" y="87"/>
                    <a:pt x="7725" y="16"/>
                  </a:cubicBezTo>
                  <a:cubicBezTo>
                    <a:pt x="7661" y="5"/>
                    <a:pt x="7592" y="0"/>
                    <a:pt x="751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48;p35">
              <a:extLst>
                <a:ext uri="{FF2B5EF4-FFF2-40B4-BE49-F238E27FC236}">
                  <a16:creationId xmlns:a16="http://schemas.microsoft.com/office/drawing/2014/main" xmlns="" id="{27C5A871-960F-4892-8D93-B413A79BC005}"/>
                </a:ext>
              </a:extLst>
            </p:cNvPr>
            <p:cNvSpPr/>
            <p:nvPr/>
          </p:nvSpPr>
          <p:spPr>
            <a:xfrm>
              <a:off x="6060775" y="4706700"/>
              <a:ext cx="241350" cy="47200"/>
            </a:xfrm>
            <a:custGeom>
              <a:avLst/>
              <a:gdLst/>
              <a:ahLst/>
              <a:cxnLst/>
              <a:rect l="l" t="t" r="r" b="b"/>
              <a:pathLst>
                <a:path w="9654" h="1888" extrusionOk="0">
                  <a:moveTo>
                    <a:pt x="8624" y="0"/>
                  </a:moveTo>
                  <a:cubicBezTo>
                    <a:pt x="8471" y="0"/>
                    <a:pt x="8295" y="24"/>
                    <a:pt x="8098" y="78"/>
                  </a:cubicBezTo>
                  <a:cubicBezTo>
                    <a:pt x="6833" y="421"/>
                    <a:pt x="5489" y="527"/>
                    <a:pt x="4158" y="527"/>
                  </a:cubicBezTo>
                  <a:cubicBezTo>
                    <a:pt x="3603" y="527"/>
                    <a:pt x="3050" y="509"/>
                    <a:pt x="2507" y="481"/>
                  </a:cubicBezTo>
                  <a:cubicBezTo>
                    <a:pt x="2491" y="481"/>
                    <a:pt x="2475" y="480"/>
                    <a:pt x="2459" y="480"/>
                  </a:cubicBezTo>
                  <a:cubicBezTo>
                    <a:pt x="1536" y="480"/>
                    <a:pt x="0" y="1763"/>
                    <a:pt x="1582" y="1843"/>
                  </a:cubicBezTo>
                  <a:cubicBezTo>
                    <a:pt x="2135" y="1871"/>
                    <a:pt x="2695" y="1887"/>
                    <a:pt x="3258" y="1887"/>
                  </a:cubicBezTo>
                  <a:cubicBezTo>
                    <a:pt x="4998" y="1887"/>
                    <a:pt x="6760" y="1732"/>
                    <a:pt x="8421" y="1281"/>
                  </a:cubicBezTo>
                  <a:cubicBezTo>
                    <a:pt x="9653" y="947"/>
                    <a:pt x="9591" y="0"/>
                    <a:pt x="862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9;p35">
              <a:extLst>
                <a:ext uri="{FF2B5EF4-FFF2-40B4-BE49-F238E27FC236}">
                  <a16:creationId xmlns:a16="http://schemas.microsoft.com/office/drawing/2014/main" xmlns="" id="{AE20F22F-91E8-4C21-849E-36603AC68008}"/>
                </a:ext>
              </a:extLst>
            </p:cNvPr>
            <p:cNvSpPr/>
            <p:nvPr/>
          </p:nvSpPr>
          <p:spPr>
            <a:xfrm>
              <a:off x="6079250" y="4805450"/>
              <a:ext cx="247650" cy="151375"/>
            </a:xfrm>
            <a:custGeom>
              <a:avLst/>
              <a:gdLst/>
              <a:ahLst/>
              <a:cxnLst/>
              <a:rect l="l" t="t" r="r" b="b"/>
              <a:pathLst>
                <a:path w="9906" h="6055" extrusionOk="0">
                  <a:moveTo>
                    <a:pt x="2054" y="1"/>
                  </a:moveTo>
                  <a:cubicBezTo>
                    <a:pt x="1130" y="1"/>
                    <a:pt x="0" y="905"/>
                    <a:pt x="856" y="1600"/>
                  </a:cubicBezTo>
                  <a:cubicBezTo>
                    <a:pt x="2830" y="3199"/>
                    <a:pt x="4943" y="4992"/>
                    <a:pt x="7305" y="5977"/>
                  </a:cubicBezTo>
                  <a:cubicBezTo>
                    <a:pt x="7433" y="6030"/>
                    <a:pt x="7571" y="6054"/>
                    <a:pt x="7713" y="6054"/>
                  </a:cubicBezTo>
                  <a:cubicBezTo>
                    <a:pt x="8719" y="6054"/>
                    <a:pt x="9906" y="4855"/>
                    <a:pt x="8675" y="4341"/>
                  </a:cubicBezTo>
                  <a:cubicBezTo>
                    <a:pt x="6492" y="3429"/>
                    <a:pt x="4516" y="1681"/>
                    <a:pt x="2691" y="202"/>
                  </a:cubicBezTo>
                  <a:cubicBezTo>
                    <a:pt x="2518" y="62"/>
                    <a:pt x="2293" y="1"/>
                    <a:pt x="20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1050;p35">
            <a:extLst>
              <a:ext uri="{FF2B5EF4-FFF2-40B4-BE49-F238E27FC236}">
                <a16:creationId xmlns:a16="http://schemas.microsoft.com/office/drawing/2014/main" xmlns="" id="{EB427A5F-C07C-4D44-A577-10954901DC90}"/>
              </a:ext>
            </a:extLst>
          </p:cNvPr>
          <p:cNvSpPr txBox="1">
            <a:spLocks/>
          </p:cNvSpPr>
          <p:nvPr/>
        </p:nvSpPr>
        <p:spPr>
          <a:xfrm>
            <a:off x="1138049" y="2232836"/>
            <a:ext cx="2774731" cy="850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  <a:buFont typeface="Nunito"/>
              <a:buNone/>
            </a:pPr>
            <a:r>
              <a:rPr lang="en-US" sz="3000" dirty="0" err="1">
                <a:latin typeface="Amatic SC" panose="020B0604020202020204" charset="-79"/>
                <a:cs typeface="Amatic SC" panose="020B0604020202020204" charset="-79"/>
              </a:rPr>
              <a:t>Funcionamineto</a:t>
            </a:r>
            <a:endParaRPr lang="en-US" sz="3000" dirty="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57" name="Google Shape;1051;p35">
            <a:extLst>
              <a:ext uri="{FF2B5EF4-FFF2-40B4-BE49-F238E27FC236}">
                <a16:creationId xmlns:a16="http://schemas.microsoft.com/office/drawing/2014/main" xmlns="" id="{098F5EAE-2E8D-4F07-BC55-AD8D155BEBB3}"/>
              </a:ext>
            </a:extLst>
          </p:cNvPr>
          <p:cNvSpPr/>
          <p:nvPr/>
        </p:nvSpPr>
        <p:spPr>
          <a:xfrm>
            <a:off x="1138050" y="3083442"/>
            <a:ext cx="2512462" cy="160633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052;p35">
            <a:extLst>
              <a:ext uri="{FF2B5EF4-FFF2-40B4-BE49-F238E27FC236}">
                <a16:creationId xmlns:a16="http://schemas.microsoft.com/office/drawing/2014/main" xmlns="" id="{37A27372-483C-41B5-BBB5-8DB942E8CD77}"/>
              </a:ext>
            </a:extLst>
          </p:cNvPr>
          <p:cNvSpPr/>
          <p:nvPr/>
        </p:nvSpPr>
        <p:spPr>
          <a:xfrm>
            <a:off x="1138050" y="1814623"/>
            <a:ext cx="2604610" cy="186044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22DDBE01-091C-233B-3B00-5E5E23F673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21</a:t>
            </a:fld>
            <a:endParaRPr lang="es-ES"/>
          </a:p>
        </p:txBody>
      </p:sp>
      <p:pic>
        <p:nvPicPr>
          <p:cNvPr id="4" name="WhatsApp Video 2023-06-05 at 14.29.08">
            <a:hlinkClick r:id="" action="ppaction://media"/>
            <a:extLst>
              <a:ext uri="{FF2B5EF4-FFF2-40B4-BE49-F238E27FC236}">
                <a16:creationId xmlns:a16="http://schemas.microsoft.com/office/drawing/2014/main" xmlns="" id="{455373ED-99E9-4899-2457-B02AB54FFA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7481" y="1310039"/>
            <a:ext cx="4211381" cy="231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1030;p35">
            <a:extLst>
              <a:ext uri="{FF2B5EF4-FFF2-40B4-BE49-F238E27FC236}">
                <a16:creationId xmlns:a16="http://schemas.microsoft.com/office/drawing/2014/main" xmlns="" id="{D0C4F4C7-58BE-4125-A7EA-67CE8AD9E83A}"/>
              </a:ext>
            </a:extLst>
          </p:cNvPr>
          <p:cNvGrpSpPr/>
          <p:nvPr/>
        </p:nvGrpSpPr>
        <p:grpSpPr>
          <a:xfrm>
            <a:off x="4035333" y="1202320"/>
            <a:ext cx="4369042" cy="3001086"/>
            <a:chOff x="238100" y="603575"/>
            <a:chExt cx="7144650" cy="4507825"/>
          </a:xfrm>
        </p:grpSpPr>
        <p:sp>
          <p:nvSpPr>
            <p:cNvPr id="37" name="Google Shape;1031;p35">
              <a:extLst>
                <a:ext uri="{FF2B5EF4-FFF2-40B4-BE49-F238E27FC236}">
                  <a16:creationId xmlns:a16="http://schemas.microsoft.com/office/drawing/2014/main" xmlns="" id="{65CC8802-A624-42D1-AB2E-7946A7D40C99}"/>
                </a:ext>
              </a:extLst>
            </p:cNvPr>
            <p:cNvSpPr/>
            <p:nvPr/>
          </p:nvSpPr>
          <p:spPr>
            <a:xfrm>
              <a:off x="3232475" y="2089250"/>
              <a:ext cx="1029650" cy="1092875"/>
            </a:xfrm>
            <a:custGeom>
              <a:avLst/>
              <a:gdLst/>
              <a:ahLst/>
              <a:cxnLst/>
              <a:rect l="l" t="t" r="r" b="b"/>
              <a:pathLst>
                <a:path w="41186" h="43715" extrusionOk="0">
                  <a:moveTo>
                    <a:pt x="6659" y="1"/>
                  </a:moveTo>
                  <a:cubicBezTo>
                    <a:pt x="6129" y="1"/>
                    <a:pt x="5639" y="51"/>
                    <a:pt x="5196" y="157"/>
                  </a:cubicBezTo>
                  <a:cubicBezTo>
                    <a:pt x="5196" y="157"/>
                    <a:pt x="0" y="820"/>
                    <a:pt x="23" y="12340"/>
                  </a:cubicBezTo>
                  <a:cubicBezTo>
                    <a:pt x="47" y="23691"/>
                    <a:pt x="255" y="43715"/>
                    <a:pt x="6298" y="43715"/>
                  </a:cubicBezTo>
                  <a:cubicBezTo>
                    <a:pt x="6388" y="43715"/>
                    <a:pt x="6479" y="43710"/>
                    <a:pt x="6572" y="43701"/>
                  </a:cubicBezTo>
                  <a:cubicBezTo>
                    <a:pt x="12882" y="43089"/>
                    <a:pt x="41185" y="24970"/>
                    <a:pt x="40349" y="20714"/>
                  </a:cubicBezTo>
                  <a:cubicBezTo>
                    <a:pt x="39556" y="16680"/>
                    <a:pt x="16325" y="1"/>
                    <a:pt x="66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2;p35">
              <a:extLst>
                <a:ext uri="{FF2B5EF4-FFF2-40B4-BE49-F238E27FC236}">
                  <a16:creationId xmlns:a16="http://schemas.microsoft.com/office/drawing/2014/main" xmlns="" id="{2C5D9EB4-1FDA-4324-88F1-14C6B6932482}"/>
                </a:ext>
              </a:extLst>
            </p:cNvPr>
            <p:cNvSpPr/>
            <p:nvPr/>
          </p:nvSpPr>
          <p:spPr>
            <a:xfrm>
              <a:off x="238100" y="603575"/>
              <a:ext cx="7144650" cy="4507825"/>
            </a:xfrm>
            <a:custGeom>
              <a:avLst/>
              <a:gdLst/>
              <a:ahLst/>
              <a:cxnLst/>
              <a:rect l="l" t="t" r="r" b="b"/>
              <a:pathLst>
                <a:path w="285786" h="180313" extrusionOk="0">
                  <a:moveTo>
                    <a:pt x="154305" y="2668"/>
                  </a:moveTo>
                  <a:cubicBezTo>
                    <a:pt x="160742" y="2668"/>
                    <a:pt x="167178" y="2691"/>
                    <a:pt x="173613" y="2734"/>
                  </a:cubicBezTo>
                  <a:cubicBezTo>
                    <a:pt x="204332" y="2938"/>
                    <a:pt x="235476" y="2838"/>
                    <a:pt x="266051" y="6210"/>
                  </a:cubicBezTo>
                  <a:cubicBezTo>
                    <a:pt x="269630" y="6605"/>
                    <a:pt x="273279" y="6995"/>
                    <a:pt x="276774" y="7894"/>
                  </a:cubicBezTo>
                  <a:cubicBezTo>
                    <a:pt x="278778" y="8407"/>
                    <a:pt x="279398" y="8424"/>
                    <a:pt x="279627" y="10041"/>
                  </a:cubicBezTo>
                  <a:cubicBezTo>
                    <a:pt x="280271" y="14588"/>
                    <a:pt x="280036" y="19417"/>
                    <a:pt x="280149" y="23996"/>
                  </a:cubicBezTo>
                  <a:cubicBezTo>
                    <a:pt x="280354" y="32373"/>
                    <a:pt x="280483" y="40752"/>
                    <a:pt x="280590" y="49130"/>
                  </a:cubicBezTo>
                  <a:cubicBezTo>
                    <a:pt x="280866" y="70511"/>
                    <a:pt x="280973" y="91894"/>
                    <a:pt x="280913" y="113278"/>
                  </a:cubicBezTo>
                  <a:cubicBezTo>
                    <a:pt x="280860" y="130024"/>
                    <a:pt x="280962" y="146846"/>
                    <a:pt x="279972" y="163571"/>
                  </a:cubicBezTo>
                  <a:cubicBezTo>
                    <a:pt x="279870" y="165292"/>
                    <a:pt x="280018" y="167450"/>
                    <a:pt x="279487" y="169109"/>
                  </a:cubicBezTo>
                  <a:cubicBezTo>
                    <a:pt x="279288" y="169734"/>
                    <a:pt x="278740" y="170190"/>
                    <a:pt x="278321" y="170462"/>
                  </a:cubicBezTo>
                  <a:cubicBezTo>
                    <a:pt x="276091" y="171901"/>
                    <a:pt x="272558" y="172647"/>
                    <a:pt x="269386" y="173275"/>
                  </a:cubicBezTo>
                  <a:cubicBezTo>
                    <a:pt x="256846" y="175753"/>
                    <a:pt x="243846" y="176303"/>
                    <a:pt x="231107" y="176838"/>
                  </a:cubicBezTo>
                  <a:cubicBezTo>
                    <a:pt x="216041" y="177470"/>
                    <a:pt x="200954" y="177722"/>
                    <a:pt x="185863" y="177722"/>
                  </a:cubicBezTo>
                  <a:cubicBezTo>
                    <a:pt x="163110" y="177722"/>
                    <a:pt x="140348" y="177149"/>
                    <a:pt x="117631" y="176438"/>
                  </a:cubicBezTo>
                  <a:cubicBezTo>
                    <a:pt x="86085" y="175451"/>
                    <a:pt x="54492" y="174209"/>
                    <a:pt x="23020" y="171776"/>
                  </a:cubicBezTo>
                  <a:cubicBezTo>
                    <a:pt x="19366" y="171492"/>
                    <a:pt x="15705" y="171218"/>
                    <a:pt x="12066" y="170772"/>
                  </a:cubicBezTo>
                  <a:cubicBezTo>
                    <a:pt x="11160" y="170661"/>
                    <a:pt x="10164" y="170618"/>
                    <a:pt x="9286" y="170358"/>
                  </a:cubicBezTo>
                  <a:cubicBezTo>
                    <a:pt x="9220" y="170338"/>
                    <a:pt x="9166" y="170322"/>
                    <a:pt x="9124" y="170309"/>
                  </a:cubicBezTo>
                  <a:lnTo>
                    <a:pt x="9124" y="170309"/>
                  </a:lnTo>
                  <a:cubicBezTo>
                    <a:pt x="9023" y="170173"/>
                    <a:pt x="8804" y="169846"/>
                    <a:pt x="8722" y="169541"/>
                  </a:cubicBezTo>
                  <a:cubicBezTo>
                    <a:pt x="5709" y="158145"/>
                    <a:pt x="5993" y="145628"/>
                    <a:pt x="5618" y="133925"/>
                  </a:cubicBezTo>
                  <a:cubicBezTo>
                    <a:pt x="4432" y="96917"/>
                    <a:pt x="4897" y="59876"/>
                    <a:pt x="4884" y="22856"/>
                  </a:cubicBezTo>
                  <a:cubicBezTo>
                    <a:pt x="4883" y="18997"/>
                    <a:pt x="4941" y="15125"/>
                    <a:pt x="4777" y="11269"/>
                  </a:cubicBezTo>
                  <a:lnTo>
                    <a:pt x="4777" y="11269"/>
                  </a:lnTo>
                  <a:cubicBezTo>
                    <a:pt x="4797" y="11242"/>
                    <a:pt x="4896" y="11124"/>
                    <a:pt x="5305" y="10918"/>
                  </a:cubicBezTo>
                  <a:cubicBezTo>
                    <a:pt x="5686" y="10725"/>
                    <a:pt x="6754" y="10353"/>
                    <a:pt x="7948" y="10030"/>
                  </a:cubicBezTo>
                  <a:cubicBezTo>
                    <a:pt x="11828" y="8986"/>
                    <a:pt x="15852" y="8454"/>
                    <a:pt x="19892" y="7939"/>
                  </a:cubicBezTo>
                  <a:cubicBezTo>
                    <a:pt x="33476" y="6204"/>
                    <a:pt x="47191" y="5421"/>
                    <a:pt x="60860" y="4747"/>
                  </a:cubicBezTo>
                  <a:cubicBezTo>
                    <a:pt x="91974" y="3215"/>
                    <a:pt x="123148" y="2668"/>
                    <a:pt x="154305" y="2668"/>
                  </a:cubicBezTo>
                  <a:close/>
                  <a:moveTo>
                    <a:pt x="157175" y="0"/>
                  </a:moveTo>
                  <a:cubicBezTo>
                    <a:pt x="131420" y="0"/>
                    <a:pt x="105662" y="434"/>
                    <a:pt x="79933" y="1374"/>
                  </a:cubicBezTo>
                  <a:cubicBezTo>
                    <a:pt x="63970" y="1957"/>
                    <a:pt x="47994" y="2701"/>
                    <a:pt x="32083" y="4140"/>
                  </a:cubicBezTo>
                  <a:cubicBezTo>
                    <a:pt x="23052" y="4957"/>
                    <a:pt x="12886" y="5326"/>
                    <a:pt x="4332" y="8667"/>
                  </a:cubicBezTo>
                  <a:cubicBezTo>
                    <a:pt x="2703" y="9303"/>
                    <a:pt x="101" y="10343"/>
                    <a:pt x="5" y="12393"/>
                  </a:cubicBezTo>
                  <a:lnTo>
                    <a:pt x="5" y="12393"/>
                  </a:lnTo>
                  <a:cubicBezTo>
                    <a:pt x="2" y="12435"/>
                    <a:pt x="1" y="12478"/>
                    <a:pt x="3" y="12521"/>
                  </a:cubicBezTo>
                  <a:cubicBezTo>
                    <a:pt x="3" y="12521"/>
                    <a:pt x="3" y="12521"/>
                    <a:pt x="3" y="12521"/>
                  </a:cubicBezTo>
                  <a:lnTo>
                    <a:pt x="3" y="12521"/>
                  </a:lnTo>
                  <a:cubicBezTo>
                    <a:pt x="3" y="12537"/>
                    <a:pt x="3" y="12553"/>
                    <a:pt x="5" y="12569"/>
                  </a:cubicBezTo>
                  <a:lnTo>
                    <a:pt x="5" y="12569"/>
                  </a:lnTo>
                  <a:cubicBezTo>
                    <a:pt x="518" y="24602"/>
                    <a:pt x="88" y="36724"/>
                    <a:pt x="63" y="48762"/>
                  </a:cubicBezTo>
                  <a:cubicBezTo>
                    <a:pt x="19" y="69560"/>
                    <a:pt x="19" y="90360"/>
                    <a:pt x="316" y="111156"/>
                  </a:cubicBezTo>
                  <a:cubicBezTo>
                    <a:pt x="557" y="128097"/>
                    <a:pt x="586" y="145220"/>
                    <a:pt x="2389" y="162085"/>
                  </a:cubicBezTo>
                  <a:cubicBezTo>
                    <a:pt x="2667" y="164686"/>
                    <a:pt x="2564" y="170177"/>
                    <a:pt x="4710" y="172176"/>
                  </a:cubicBezTo>
                  <a:cubicBezTo>
                    <a:pt x="5945" y="173328"/>
                    <a:pt x="8573" y="173251"/>
                    <a:pt x="10127" y="173426"/>
                  </a:cubicBezTo>
                  <a:cubicBezTo>
                    <a:pt x="37538" y="176504"/>
                    <a:pt x="65359" y="177198"/>
                    <a:pt x="92899" y="178276"/>
                  </a:cubicBezTo>
                  <a:cubicBezTo>
                    <a:pt x="122751" y="179444"/>
                    <a:pt x="152652" y="180312"/>
                    <a:pt x="182540" y="180312"/>
                  </a:cubicBezTo>
                  <a:cubicBezTo>
                    <a:pt x="192487" y="180312"/>
                    <a:pt x="202432" y="180216"/>
                    <a:pt x="212374" y="180003"/>
                  </a:cubicBezTo>
                  <a:cubicBezTo>
                    <a:pt x="227746" y="179673"/>
                    <a:pt x="243196" y="179171"/>
                    <a:pt x="258478" y="177376"/>
                  </a:cubicBezTo>
                  <a:cubicBezTo>
                    <a:pt x="263583" y="176778"/>
                    <a:pt x="268727" y="176053"/>
                    <a:pt x="273707" y="174742"/>
                  </a:cubicBezTo>
                  <a:cubicBezTo>
                    <a:pt x="276749" y="173942"/>
                    <a:pt x="280408" y="172940"/>
                    <a:pt x="282763" y="170709"/>
                  </a:cubicBezTo>
                  <a:cubicBezTo>
                    <a:pt x="285180" y="168418"/>
                    <a:pt x="284666" y="164478"/>
                    <a:pt x="284824" y="161419"/>
                  </a:cubicBezTo>
                  <a:cubicBezTo>
                    <a:pt x="285215" y="153864"/>
                    <a:pt x="285346" y="146294"/>
                    <a:pt x="285460" y="138730"/>
                  </a:cubicBezTo>
                  <a:cubicBezTo>
                    <a:pt x="285786" y="117381"/>
                    <a:pt x="285753" y="96024"/>
                    <a:pt x="285617" y="74671"/>
                  </a:cubicBezTo>
                  <a:cubicBezTo>
                    <a:pt x="285501" y="56103"/>
                    <a:pt x="285350" y="37527"/>
                    <a:pt x="284823" y="18967"/>
                  </a:cubicBezTo>
                  <a:cubicBezTo>
                    <a:pt x="284749" y="16369"/>
                    <a:pt x="284672" y="13771"/>
                    <a:pt x="284544" y="11177"/>
                  </a:cubicBezTo>
                  <a:cubicBezTo>
                    <a:pt x="284496" y="10194"/>
                    <a:pt x="284698" y="8561"/>
                    <a:pt x="284253" y="7651"/>
                  </a:cubicBezTo>
                  <a:cubicBezTo>
                    <a:pt x="283409" y="5926"/>
                    <a:pt x="280467" y="5516"/>
                    <a:pt x="278833" y="5148"/>
                  </a:cubicBezTo>
                  <a:cubicBezTo>
                    <a:pt x="268996" y="2929"/>
                    <a:pt x="258547" y="2632"/>
                    <a:pt x="248518" y="2055"/>
                  </a:cubicBezTo>
                  <a:cubicBezTo>
                    <a:pt x="231906" y="1098"/>
                    <a:pt x="215264" y="652"/>
                    <a:pt x="198629" y="364"/>
                  </a:cubicBezTo>
                  <a:cubicBezTo>
                    <a:pt x="184815" y="125"/>
                    <a:pt x="170996" y="0"/>
                    <a:pt x="15717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3;p35">
              <a:extLst>
                <a:ext uri="{FF2B5EF4-FFF2-40B4-BE49-F238E27FC236}">
                  <a16:creationId xmlns:a16="http://schemas.microsoft.com/office/drawing/2014/main" xmlns="" id="{DB2E189C-2325-4302-AE6F-16C648DEAE8B}"/>
                </a:ext>
              </a:extLst>
            </p:cNvPr>
            <p:cNvSpPr/>
            <p:nvPr/>
          </p:nvSpPr>
          <p:spPr>
            <a:xfrm>
              <a:off x="283750" y="4284400"/>
              <a:ext cx="7068150" cy="214175"/>
            </a:xfrm>
            <a:custGeom>
              <a:avLst/>
              <a:gdLst/>
              <a:ahLst/>
              <a:cxnLst/>
              <a:rect l="l" t="t" r="r" b="b"/>
              <a:pathLst>
                <a:path w="282726" h="8567" extrusionOk="0">
                  <a:moveTo>
                    <a:pt x="281440" y="0"/>
                  </a:moveTo>
                  <a:cubicBezTo>
                    <a:pt x="281358" y="0"/>
                    <a:pt x="281269" y="7"/>
                    <a:pt x="281172" y="21"/>
                  </a:cubicBezTo>
                  <a:cubicBezTo>
                    <a:pt x="244658" y="5455"/>
                    <a:pt x="207489" y="6751"/>
                    <a:pt x="170508" y="6751"/>
                  </a:cubicBezTo>
                  <a:cubicBezTo>
                    <a:pt x="161603" y="6751"/>
                    <a:pt x="152708" y="6676"/>
                    <a:pt x="143836" y="6565"/>
                  </a:cubicBezTo>
                  <a:cubicBezTo>
                    <a:pt x="104367" y="6072"/>
                    <a:pt x="64908" y="4358"/>
                    <a:pt x="25525" y="1725"/>
                  </a:cubicBezTo>
                  <a:cubicBezTo>
                    <a:pt x="17804" y="1209"/>
                    <a:pt x="10082" y="677"/>
                    <a:pt x="2370" y="30"/>
                  </a:cubicBezTo>
                  <a:cubicBezTo>
                    <a:pt x="2336" y="27"/>
                    <a:pt x="2302" y="26"/>
                    <a:pt x="2268" y="26"/>
                  </a:cubicBezTo>
                  <a:cubicBezTo>
                    <a:pt x="1088" y="26"/>
                    <a:pt x="1" y="1713"/>
                    <a:pt x="1565" y="1844"/>
                  </a:cubicBezTo>
                  <a:lnTo>
                    <a:pt x="1565" y="1846"/>
                  </a:lnTo>
                  <a:cubicBezTo>
                    <a:pt x="23837" y="3710"/>
                    <a:pt x="46172" y="4976"/>
                    <a:pt x="68494" y="6051"/>
                  </a:cubicBezTo>
                  <a:cubicBezTo>
                    <a:pt x="99920" y="7565"/>
                    <a:pt x="131406" y="8567"/>
                    <a:pt x="162883" y="8567"/>
                  </a:cubicBezTo>
                  <a:cubicBezTo>
                    <a:pt x="177207" y="8567"/>
                    <a:pt x="191528" y="8360"/>
                    <a:pt x="205842" y="7899"/>
                  </a:cubicBezTo>
                  <a:cubicBezTo>
                    <a:pt x="230949" y="7090"/>
                    <a:pt x="256119" y="5557"/>
                    <a:pt x="280984" y="1856"/>
                  </a:cubicBezTo>
                  <a:cubicBezTo>
                    <a:pt x="282243" y="1668"/>
                    <a:pt x="282726" y="0"/>
                    <a:pt x="28144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4;p35">
              <a:extLst>
                <a:ext uri="{FF2B5EF4-FFF2-40B4-BE49-F238E27FC236}">
                  <a16:creationId xmlns:a16="http://schemas.microsoft.com/office/drawing/2014/main" xmlns="" id="{46678137-6F20-4483-A358-CB6AD6F24433}"/>
                </a:ext>
              </a:extLst>
            </p:cNvPr>
            <p:cNvSpPr/>
            <p:nvPr/>
          </p:nvSpPr>
          <p:spPr>
            <a:xfrm>
              <a:off x="3168925" y="2049700"/>
              <a:ext cx="1165600" cy="1174725"/>
            </a:xfrm>
            <a:custGeom>
              <a:avLst/>
              <a:gdLst/>
              <a:ahLst/>
              <a:cxnLst/>
              <a:rect l="l" t="t" r="r" b="b"/>
              <a:pathLst>
                <a:path w="46624" h="46989" extrusionOk="0">
                  <a:moveTo>
                    <a:pt x="8147" y="3301"/>
                  </a:moveTo>
                  <a:cubicBezTo>
                    <a:pt x="10494" y="3301"/>
                    <a:pt x="14710" y="5374"/>
                    <a:pt x="16299" y="6102"/>
                  </a:cubicBezTo>
                  <a:cubicBezTo>
                    <a:pt x="21052" y="8278"/>
                    <a:pt x="25577" y="11022"/>
                    <a:pt x="29892" y="13960"/>
                  </a:cubicBezTo>
                  <a:cubicBezTo>
                    <a:pt x="33165" y="16189"/>
                    <a:pt x="36760" y="18565"/>
                    <a:pt x="39398" y="21560"/>
                  </a:cubicBezTo>
                  <a:cubicBezTo>
                    <a:pt x="41607" y="24071"/>
                    <a:pt x="39444" y="25701"/>
                    <a:pt x="37248" y="27631"/>
                  </a:cubicBezTo>
                  <a:cubicBezTo>
                    <a:pt x="29939" y="34064"/>
                    <a:pt x="20443" y="39324"/>
                    <a:pt x="11375" y="42814"/>
                  </a:cubicBezTo>
                  <a:cubicBezTo>
                    <a:pt x="10430" y="43178"/>
                    <a:pt x="9504" y="43553"/>
                    <a:pt x="8996" y="43553"/>
                  </a:cubicBezTo>
                  <a:cubicBezTo>
                    <a:pt x="8882" y="43553"/>
                    <a:pt x="8789" y="43534"/>
                    <a:pt x="8722" y="43492"/>
                  </a:cubicBezTo>
                  <a:cubicBezTo>
                    <a:pt x="7682" y="42835"/>
                    <a:pt x="7177" y="41025"/>
                    <a:pt x="6834" y="39955"/>
                  </a:cubicBezTo>
                  <a:cubicBezTo>
                    <a:pt x="5550" y="35962"/>
                    <a:pt x="5234" y="31593"/>
                    <a:pt x="5065" y="27426"/>
                  </a:cubicBezTo>
                  <a:cubicBezTo>
                    <a:pt x="4864" y="22440"/>
                    <a:pt x="4988" y="17420"/>
                    <a:pt x="5469" y="12452"/>
                  </a:cubicBezTo>
                  <a:cubicBezTo>
                    <a:pt x="5690" y="10151"/>
                    <a:pt x="5661" y="5459"/>
                    <a:pt x="7148" y="3490"/>
                  </a:cubicBezTo>
                  <a:lnTo>
                    <a:pt x="7148" y="3490"/>
                  </a:lnTo>
                  <a:cubicBezTo>
                    <a:pt x="7415" y="3358"/>
                    <a:pt x="7755" y="3301"/>
                    <a:pt x="8147" y="3301"/>
                  </a:cubicBezTo>
                  <a:close/>
                  <a:moveTo>
                    <a:pt x="8690" y="1"/>
                  </a:moveTo>
                  <a:cubicBezTo>
                    <a:pt x="6915" y="1"/>
                    <a:pt x="5217" y="423"/>
                    <a:pt x="3795" y="1558"/>
                  </a:cubicBezTo>
                  <a:cubicBezTo>
                    <a:pt x="3702" y="1632"/>
                    <a:pt x="3618" y="1705"/>
                    <a:pt x="3542" y="1777"/>
                  </a:cubicBezTo>
                  <a:lnTo>
                    <a:pt x="3542" y="1777"/>
                  </a:lnTo>
                  <a:cubicBezTo>
                    <a:pt x="3483" y="1826"/>
                    <a:pt x="3427" y="1878"/>
                    <a:pt x="3376" y="1933"/>
                  </a:cubicBezTo>
                  <a:cubicBezTo>
                    <a:pt x="1254" y="4195"/>
                    <a:pt x="1111" y="8585"/>
                    <a:pt x="784" y="11463"/>
                  </a:cubicBezTo>
                  <a:cubicBezTo>
                    <a:pt x="139" y="17147"/>
                    <a:pt x="1" y="22915"/>
                    <a:pt x="273" y="28626"/>
                  </a:cubicBezTo>
                  <a:cubicBezTo>
                    <a:pt x="525" y="33924"/>
                    <a:pt x="683" y="46989"/>
                    <a:pt x="8103" y="46989"/>
                  </a:cubicBezTo>
                  <a:cubicBezTo>
                    <a:pt x="8624" y="46989"/>
                    <a:pt x="9180" y="46924"/>
                    <a:pt x="9775" y="46788"/>
                  </a:cubicBezTo>
                  <a:cubicBezTo>
                    <a:pt x="14982" y="45598"/>
                    <a:pt x="20140" y="42583"/>
                    <a:pt x="24762" y="40027"/>
                  </a:cubicBezTo>
                  <a:cubicBezTo>
                    <a:pt x="30302" y="36966"/>
                    <a:pt x="35876" y="33642"/>
                    <a:pt x="40658" y="29463"/>
                  </a:cubicBezTo>
                  <a:cubicBezTo>
                    <a:pt x="42917" y="27493"/>
                    <a:pt x="46624" y="24333"/>
                    <a:pt x="44955" y="21013"/>
                  </a:cubicBezTo>
                  <a:cubicBezTo>
                    <a:pt x="43140" y="17403"/>
                    <a:pt x="38154" y="14468"/>
                    <a:pt x="34991" y="12241"/>
                  </a:cubicBezTo>
                  <a:cubicBezTo>
                    <a:pt x="29454" y="8341"/>
                    <a:pt x="23530" y="4761"/>
                    <a:pt x="17255" y="2179"/>
                  </a:cubicBezTo>
                  <a:cubicBezTo>
                    <a:pt x="14803" y="1170"/>
                    <a:pt x="11641" y="1"/>
                    <a:pt x="869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5;p35">
              <a:extLst>
                <a:ext uri="{FF2B5EF4-FFF2-40B4-BE49-F238E27FC236}">
                  <a16:creationId xmlns:a16="http://schemas.microsoft.com/office/drawing/2014/main" xmlns="" id="{F9D8D6A5-AC32-4E37-91DD-D2410A337932}"/>
                </a:ext>
              </a:extLst>
            </p:cNvPr>
            <p:cNvSpPr/>
            <p:nvPr/>
          </p:nvSpPr>
          <p:spPr>
            <a:xfrm>
              <a:off x="1030425" y="4338525"/>
              <a:ext cx="124700" cy="632250"/>
            </a:xfrm>
            <a:custGeom>
              <a:avLst/>
              <a:gdLst/>
              <a:ahLst/>
              <a:cxnLst/>
              <a:rect l="l" t="t" r="r" b="b"/>
              <a:pathLst>
                <a:path w="4988" h="25290" extrusionOk="0">
                  <a:moveTo>
                    <a:pt x="2097" y="1"/>
                  </a:moveTo>
                  <a:cubicBezTo>
                    <a:pt x="1424" y="1"/>
                    <a:pt x="596" y="365"/>
                    <a:pt x="559" y="895"/>
                  </a:cubicBezTo>
                  <a:lnTo>
                    <a:pt x="559" y="897"/>
                  </a:lnTo>
                  <a:cubicBezTo>
                    <a:pt x="0" y="8856"/>
                    <a:pt x="639" y="17065"/>
                    <a:pt x="2455" y="24822"/>
                  </a:cubicBezTo>
                  <a:cubicBezTo>
                    <a:pt x="2532" y="25151"/>
                    <a:pt x="2874" y="25290"/>
                    <a:pt x="3277" y="25290"/>
                  </a:cubicBezTo>
                  <a:cubicBezTo>
                    <a:pt x="4027" y="25290"/>
                    <a:pt x="4988" y="24809"/>
                    <a:pt x="4842" y="24181"/>
                  </a:cubicBezTo>
                  <a:cubicBezTo>
                    <a:pt x="3051" y="16534"/>
                    <a:pt x="2408" y="8490"/>
                    <a:pt x="2958" y="645"/>
                  </a:cubicBezTo>
                  <a:cubicBezTo>
                    <a:pt x="2990" y="191"/>
                    <a:pt x="2584" y="1"/>
                    <a:pt x="209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36;p35">
              <a:extLst>
                <a:ext uri="{FF2B5EF4-FFF2-40B4-BE49-F238E27FC236}">
                  <a16:creationId xmlns:a16="http://schemas.microsoft.com/office/drawing/2014/main" xmlns="" id="{CC4E4209-8C55-47C2-9F2A-5F9E7A497A5F}"/>
                </a:ext>
              </a:extLst>
            </p:cNvPr>
            <p:cNvSpPr/>
            <p:nvPr/>
          </p:nvSpPr>
          <p:spPr>
            <a:xfrm>
              <a:off x="567000" y="4480475"/>
              <a:ext cx="314075" cy="294800"/>
            </a:xfrm>
            <a:custGeom>
              <a:avLst/>
              <a:gdLst/>
              <a:ahLst/>
              <a:cxnLst/>
              <a:rect l="l" t="t" r="r" b="b"/>
              <a:pathLst>
                <a:path w="12563" h="11792" extrusionOk="0">
                  <a:moveTo>
                    <a:pt x="2470" y="1379"/>
                  </a:moveTo>
                  <a:cubicBezTo>
                    <a:pt x="2482" y="1380"/>
                    <a:pt x="2495" y="1381"/>
                    <a:pt x="2508" y="1383"/>
                  </a:cubicBezTo>
                  <a:lnTo>
                    <a:pt x="2508" y="1383"/>
                  </a:lnTo>
                  <a:cubicBezTo>
                    <a:pt x="2415" y="1432"/>
                    <a:pt x="2358" y="1449"/>
                    <a:pt x="2330" y="1449"/>
                  </a:cubicBezTo>
                  <a:cubicBezTo>
                    <a:pt x="2310" y="1449"/>
                    <a:pt x="2304" y="1441"/>
                    <a:pt x="2308" y="1431"/>
                  </a:cubicBezTo>
                  <a:lnTo>
                    <a:pt x="2308" y="1431"/>
                  </a:lnTo>
                  <a:cubicBezTo>
                    <a:pt x="2364" y="1416"/>
                    <a:pt x="2419" y="1399"/>
                    <a:pt x="2470" y="1379"/>
                  </a:cubicBezTo>
                  <a:close/>
                  <a:moveTo>
                    <a:pt x="2811" y="1524"/>
                  </a:moveTo>
                  <a:lnTo>
                    <a:pt x="2811" y="1524"/>
                  </a:lnTo>
                  <a:cubicBezTo>
                    <a:pt x="3050" y="1632"/>
                    <a:pt x="3370" y="1682"/>
                    <a:pt x="3608" y="1781"/>
                  </a:cubicBezTo>
                  <a:cubicBezTo>
                    <a:pt x="4244" y="2042"/>
                    <a:pt x="4859" y="2364"/>
                    <a:pt x="5457" y="2700"/>
                  </a:cubicBezTo>
                  <a:cubicBezTo>
                    <a:pt x="6641" y="3368"/>
                    <a:pt x="7803" y="4119"/>
                    <a:pt x="8840" y="5001"/>
                  </a:cubicBezTo>
                  <a:cubicBezTo>
                    <a:pt x="9604" y="5650"/>
                    <a:pt x="10096" y="5946"/>
                    <a:pt x="9319" y="6771"/>
                  </a:cubicBezTo>
                  <a:cubicBezTo>
                    <a:pt x="8321" y="7829"/>
                    <a:pt x="6861" y="8584"/>
                    <a:pt x="5601" y="9277"/>
                  </a:cubicBezTo>
                  <a:cubicBezTo>
                    <a:pt x="4996" y="9610"/>
                    <a:pt x="4379" y="9927"/>
                    <a:pt x="3745" y="10202"/>
                  </a:cubicBezTo>
                  <a:cubicBezTo>
                    <a:pt x="3603" y="10265"/>
                    <a:pt x="3423" y="10373"/>
                    <a:pt x="3246" y="10449"/>
                  </a:cubicBezTo>
                  <a:lnTo>
                    <a:pt x="3246" y="10449"/>
                  </a:lnTo>
                  <a:cubicBezTo>
                    <a:pt x="3233" y="10415"/>
                    <a:pt x="3219" y="10372"/>
                    <a:pt x="3207" y="10317"/>
                  </a:cubicBezTo>
                  <a:cubicBezTo>
                    <a:pt x="3001" y="9330"/>
                    <a:pt x="2653" y="8445"/>
                    <a:pt x="2570" y="7401"/>
                  </a:cubicBezTo>
                  <a:cubicBezTo>
                    <a:pt x="2461" y="6032"/>
                    <a:pt x="2482" y="4642"/>
                    <a:pt x="2611" y="3274"/>
                  </a:cubicBezTo>
                  <a:cubicBezTo>
                    <a:pt x="2653" y="2808"/>
                    <a:pt x="2655" y="2093"/>
                    <a:pt x="2811" y="1524"/>
                  </a:cubicBezTo>
                  <a:close/>
                  <a:moveTo>
                    <a:pt x="3174" y="1"/>
                  </a:moveTo>
                  <a:cubicBezTo>
                    <a:pt x="2484" y="1"/>
                    <a:pt x="1829" y="169"/>
                    <a:pt x="1245" y="573"/>
                  </a:cubicBezTo>
                  <a:cubicBezTo>
                    <a:pt x="1124" y="657"/>
                    <a:pt x="1031" y="735"/>
                    <a:pt x="962" y="809"/>
                  </a:cubicBezTo>
                  <a:lnTo>
                    <a:pt x="962" y="809"/>
                  </a:lnTo>
                  <a:cubicBezTo>
                    <a:pt x="928" y="837"/>
                    <a:pt x="898" y="866"/>
                    <a:pt x="873" y="896"/>
                  </a:cubicBezTo>
                  <a:cubicBezTo>
                    <a:pt x="120" y="1816"/>
                    <a:pt x="203" y="3580"/>
                    <a:pt x="150" y="4700"/>
                  </a:cubicBezTo>
                  <a:cubicBezTo>
                    <a:pt x="66" y="6450"/>
                    <a:pt x="1" y="8388"/>
                    <a:pt x="490" y="10092"/>
                  </a:cubicBezTo>
                  <a:cubicBezTo>
                    <a:pt x="850" y="11346"/>
                    <a:pt x="1621" y="11791"/>
                    <a:pt x="2557" y="11791"/>
                  </a:cubicBezTo>
                  <a:cubicBezTo>
                    <a:pt x="4297" y="11791"/>
                    <a:pt x="6606" y="10249"/>
                    <a:pt x="7893" y="9491"/>
                  </a:cubicBezTo>
                  <a:cubicBezTo>
                    <a:pt x="9145" y="8753"/>
                    <a:pt x="11454" y="7587"/>
                    <a:pt x="12061" y="6142"/>
                  </a:cubicBezTo>
                  <a:cubicBezTo>
                    <a:pt x="12563" y="4948"/>
                    <a:pt x="11205" y="4162"/>
                    <a:pt x="10357" y="3520"/>
                  </a:cubicBezTo>
                  <a:cubicBezTo>
                    <a:pt x="8718" y="2282"/>
                    <a:pt x="5712" y="1"/>
                    <a:pt x="317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37;p35">
              <a:extLst>
                <a:ext uri="{FF2B5EF4-FFF2-40B4-BE49-F238E27FC236}">
                  <a16:creationId xmlns:a16="http://schemas.microsoft.com/office/drawing/2014/main" xmlns="" id="{74DD4E3D-2462-4735-A990-3FABA4216DCE}"/>
                </a:ext>
              </a:extLst>
            </p:cNvPr>
            <p:cNvSpPr/>
            <p:nvPr/>
          </p:nvSpPr>
          <p:spPr>
            <a:xfrm>
              <a:off x="1781050" y="4375575"/>
              <a:ext cx="117100" cy="637100"/>
            </a:xfrm>
            <a:custGeom>
              <a:avLst/>
              <a:gdLst/>
              <a:ahLst/>
              <a:cxnLst/>
              <a:rect l="l" t="t" r="r" b="b"/>
              <a:pathLst>
                <a:path w="4684" h="25484" extrusionOk="0">
                  <a:moveTo>
                    <a:pt x="2042" y="0"/>
                  </a:moveTo>
                  <a:cubicBezTo>
                    <a:pt x="1385" y="0"/>
                    <a:pt x="625" y="371"/>
                    <a:pt x="581" y="979"/>
                  </a:cubicBezTo>
                  <a:cubicBezTo>
                    <a:pt x="1" y="8927"/>
                    <a:pt x="562" y="17089"/>
                    <a:pt x="2150" y="24889"/>
                  </a:cubicBezTo>
                  <a:cubicBezTo>
                    <a:pt x="2234" y="25305"/>
                    <a:pt x="2616" y="25483"/>
                    <a:pt x="3052" y="25483"/>
                  </a:cubicBezTo>
                  <a:cubicBezTo>
                    <a:pt x="3791" y="25483"/>
                    <a:pt x="4683" y="24972"/>
                    <a:pt x="4536" y="24248"/>
                  </a:cubicBezTo>
                  <a:cubicBezTo>
                    <a:pt x="2977" y="16591"/>
                    <a:pt x="2431" y="8612"/>
                    <a:pt x="3001" y="806"/>
                  </a:cubicBezTo>
                  <a:cubicBezTo>
                    <a:pt x="3042" y="245"/>
                    <a:pt x="2576" y="0"/>
                    <a:pt x="204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38;p35">
              <a:extLst>
                <a:ext uri="{FF2B5EF4-FFF2-40B4-BE49-F238E27FC236}">
                  <a16:creationId xmlns:a16="http://schemas.microsoft.com/office/drawing/2014/main" xmlns="" id="{1B906BE4-F7B2-41BD-BAB4-81955BA55DF1}"/>
                </a:ext>
              </a:extLst>
            </p:cNvPr>
            <p:cNvSpPr/>
            <p:nvPr/>
          </p:nvSpPr>
          <p:spPr>
            <a:xfrm>
              <a:off x="1252775" y="4493275"/>
              <a:ext cx="184450" cy="339175"/>
            </a:xfrm>
            <a:custGeom>
              <a:avLst/>
              <a:gdLst/>
              <a:ahLst/>
              <a:cxnLst/>
              <a:rect l="l" t="t" r="r" b="b"/>
              <a:pathLst>
                <a:path w="7378" h="13567" extrusionOk="0">
                  <a:moveTo>
                    <a:pt x="2944" y="1215"/>
                  </a:moveTo>
                  <a:lnTo>
                    <a:pt x="4741" y="1314"/>
                  </a:lnTo>
                  <a:lnTo>
                    <a:pt x="4741" y="1314"/>
                  </a:lnTo>
                  <a:cubicBezTo>
                    <a:pt x="4069" y="4839"/>
                    <a:pt x="4646" y="8898"/>
                    <a:pt x="4900" y="12513"/>
                  </a:cubicBezTo>
                  <a:lnTo>
                    <a:pt x="4900" y="12513"/>
                  </a:lnTo>
                  <a:cubicBezTo>
                    <a:pt x="4827" y="12514"/>
                    <a:pt x="4754" y="12515"/>
                    <a:pt x="4681" y="12515"/>
                  </a:cubicBezTo>
                  <a:cubicBezTo>
                    <a:pt x="4021" y="12515"/>
                    <a:pt x="3405" y="12460"/>
                    <a:pt x="3066" y="12249"/>
                  </a:cubicBezTo>
                  <a:cubicBezTo>
                    <a:pt x="3063" y="12248"/>
                    <a:pt x="3061" y="12246"/>
                    <a:pt x="3059" y="12245"/>
                  </a:cubicBezTo>
                  <a:lnTo>
                    <a:pt x="3059" y="12245"/>
                  </a:lnTo>
                  <a:cubicBezTo>
                    <a:pt x="3086" y="12255"/>
                    <a:pt x="3113" y="12262"/>
                    <a:pt x="3136" y="12262"/>
                  </a:cubicBezTo>
                  <a:cubicBezTo>
                    <a:pt x="3192" y="12262"/>
                    <a:pt x="3222" y="12221"/>
                    <a:pt x="3164" y="12082"/>
                  </a:cubicBezTo>
                  <a:cubicBezTo>
                    <a:pt x="3075" y="11871"/>
                    <a:pt x="3048" y="11482"/>
                    <a:pt x="3058" y="11244"/>
                  </a:cubicBezTo>
                  <a:cubicBezTo>
                    <a:pt x="3091" y="10421"/>
                    <a:pt x="2948" y="9549"/>
                    <a:pt x="2924" y="8723"/>
                  </a:cubicBezTo>
                  <a:cubicBezTo>
                    <a:pt x="2852" y="6224"/>
                    <a:pt x="2877" y="3717"/>
                    <a:pt x="2944" y="1215"/>
                  </a:cubicBezTo>
                  <a:close/>
                  <a:moveTo>
                    <a:pt x="2408" y="0"/>
                  </a:moveTo>
                  <a:cubicBezTo>
                    <a:pt x="1708" y="0"/>
                    <a:pt x="602" y="337"/>
                    <a:pt x="585" y="877"/>
                  </a:cubicBezTo>
                  <a:cubicBezTo>
                    <a:pt x="465" y="4816"/>
                    <a:pt x="1" y="9238"/>
                    <a:pt x="854" y="13108"/>
                  </a:cubicBezTo>
                  <a:cubicBezTo>
                    <a:pt x="890" y="13269"/>
                    <a:pt x="1167" y="13334"/>
                    <a:pt x="1291" y="13340"/>
                  </a:cubicBezTo>
                  <a:lnTo>
                    <a:pt x="5391" y="13564"/>
                  </a:lnTo>
                  <a:cubicBezTo>
                    <a:pt x="5419" y="13566"/>
                    <a:pt x="5450" y="13567"/>
                    <a:pt x="5485" y="13567"/>
                  </a:cubicBezTo>
                  <a:cubicBezTo>
                    <a:pt x="6041" y="13567"/>
                    <a:pt x="7377" y="13365"/>
                    <a:pt x="7339" y="12692"/>
                  </a:cubicBezTo>
                  <a:cubicBezTo>
                    <a:pt x="7128" y="8881"/>
                    <a:pt x="6368" y="4350"/>
                    <a:pt x="7178" y="603"/>
                  </a:cubicBezTo>
                  <a:cubicBezTo>
                    <a:pt x="7235" y="344"/>
                    <a:pt x="6965" y="247"/>
                    <a:pt x="6751" y="235"/>
                  </a:cubicBezTo>
                  <a:lnTo>
                    <a:pt x="2560" y="6"/>
                  </a:lnTo>
                  <a:lnTo>
                    <a:pt x="2560" y="6"/>
                  </a:lnTo>
                  <a:cubicBezTo>
                    <a:pt x="2512" y="2"/>
                    <a:pt x="2461" y="0"/>
                    <a:pt x="240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39;p35">
              <a:extLst>
                <a:ext uri="{FF2B5EF4-FFF2-40B4-BE49-F238E27FC236}">
                  <a16:creationId xmlns:a16="http://schemas.microsoft.com/office/drawing/2014/main" xmlns="" id="{EBC0454C-3C79-4DC9-92CD-5D3624A4B804}"/>
                </a:ext>
              </a:extLst>
            </p:cNvPr>
            <p:cNvSpPr/>
            <p:nvPr/>
          </p:nvSpPr>
          <p:spPr>
            <a:xfrm>
              <a:off x="1451225" y="4505075"/>
              <a:ext cx="184375" cy="337375"/>
            </a:xfrm>
            <a:custGeom>
              <a:avLst/>
              <a:gdLst/>
              <a:ahLst/>
              <a:cxnLst/>
              <a:rect l="l" t="t" r="r" b="b"/>
              <a:pathLst>
                <a:path w="7375" h="13495" extrusionOk="0">
                  <a:moveTo>
                    <a:pt x="2945" y="1144"/>
                  </a:moveTo>
                  <a:lnTo>
                    <a:pt x="4754" y="1243"/>
                  </a:lnTo>
                  <a:lnTo>
                    <a:pt x="4754" y="1243"/>
                  </a:lnTo>
                  <a:cubicBezTo>
                    <a:pt x="4068" y="4787"/>
                    <a:pt x="4651" y="8873"/>
                    <a:pt x="4904" y="12511"/>
                  </a:cubicBezTo>
                  <a:lnTo>
                    <a:pt x="4904" y="12511"/>
                  </a:lnTo>
                  <a:cubicBezTo>
                    <a:pt x="4830" y="12512"/>
                    <a:pt x="4757" y="12513"/>
                    <a:pt x="4684" y="12513"/>
                  </a:cubicBezTo>
                  <a:cubicBezTo>
                    <a:pt x="4018" y="12513"/>
                    <a:pt x="3400" y="12458"/>
                    <a:pt x="3074" y="12245"/>
                  </a:cubicBezTo>
                  <a:cubicBezTo>
                    <a:pt x="3009" y="12202"/>
                    <a:pt x="2974" y="12181"/>
                    <a:pt x="2960" y="12173"/>
                  </a:cubicBezTo>
                  <a:lnTo>
                    <a:pt x="2960" y="12173"/>
                  </a:lnTo>
                  <a:cubicBezTo>
                    <a:pt x="2985" y="12187"/>
                    <a:pt x="3071" y="12231"/>
                    <a:pt x="3132" y="12231"/>
                  </a:cubicBezTo>
                  <a:cubicBezTo>
                    <a:pt x="3190" y="12231"/>
                    <a:pt x="3226" y="12190"/>
                    <a:pt x="3165" y="12044"/>
                  </a:cubicBezTo>
                  <a:cubicBezTo>
                    <a:pt x="3074" y="11831"/>
                    <a:pt x="3050" y="11445"/>
                    <a:pt x="3059" y="11206"/>
                  </a:cubicBezTo>
                  <a:cubicBezTo>
                    <a:pt x="3089" y="10382"/>
                    <a:pt x="2949" y="9514"/>
                    <a:pt x="2925" y="8685"/>
                  </a:cubicBezTo>
                  <a:cubicBezTo>
                    <a:pt x="2853" y="6173"/>
                    <a:pt x="2878" y="3657"/>
                    <a:pt x="2945" y="1144"/>
                  </a:cubicBezTo>
                  <a:close/>
                  <a:moveTo>
                    <a:pt x="2518" y="1"/>
                  </a:moveTo>
                  <a:cubicBezTo>
                    <a:pt x="2489" y="1"/>
                    <a:pt x="2456" y="3"/>
                    <a:pt x="2420" y="8"/>
                  </a:cubicBezTo>
                  <a:lnTo>
                    <a:pt x="2420" y="8"/>
                  </a:lnTo>
                  <a:cubicBezTo>
                    <a:pt x="1720" y="17"/>
                    <a:pt x="601" y="331"/>
                    <a:pt x="585" y="841"/>
                  </a:cubicBezTo>
                  <a:cubicBezTo>
                    <a:pt x="465" y="4779"/>
                    <a:pt x="1" y="9202"/>
                    <a:pt x="853" y="13070"/>
                  </a:cubicBezTo>
                  <a:cubicBezTo>
                    <a:pt x="888" y="13223"/>
                    <a:pt x="1174" y="13263"/>
                    <a:pt x="1281" y="13269"/>
                  </a:cubicBezTo>
                  <a:lnTo>
                    <a:pt x="5381" y="13493"/>
                  </a:lnTo>
                  <a:cubicBezTo>
                    <a:pt x="5404" y="13494"/>
                    <a:pt x="5429" y="13495"/>
                    <a:pt x="5458" y="13495"/>
                  </a:cubicBezTo>
                  <a:cubicBezTo>
                    <a:pt x="5975" y="13495"/>
                    <a:pt x="7374" y="13280"/>
                    <a:pt x="7340" y="12655"/>
                  </a:cubicBezTo>
                  <a:cubicBezTo>
                    <a:pt x="7129" y="8842"/>
                    <a:pt x="6365" y="4303"/>
                    <a:pt x="7174" y="553"/>
                  </a:cubicBezTo>
                  <a:cubicBezTo>
                    <a:pt x="7230" y="300"/>
                    <a:pt x="6960" y="244"/>
                    <a:pt x="6760" y="232"/>
                  </a:cubicBezTo>
                  <a:lnTo>
                    <a:pt x="2544" y="1"/>
                  </a:lnTo>
                  <a:cubicBezTo>
                    <a:pt x="2536" y="1"/>
                    <a:pt x="2527" y="1"/>
                    <a:pt x="251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0;p35">
              <a:extLst>
                <a:ext uri="{FF2B5EF4-FFF2-40B4-BE49-F238E27FC236}">
                  <a16:creationId xmlns:a16="http://schemas.microsoft.com/office/drawing/2014/main" xmlns="" id="{578B6324-2E26-4287-AFDA-9BF8444C3A01}"/>
                </a:ext>
              </a:extLst>
            </p:cNvPr>
            <p:cNvSpPr/>
            <p:nvPr/>
          </p:nvSpPr>
          <p:spPr>
            <a:xfrm>
              <a:off x="6438550" y="4374275"/>
              <a:ext cx="117850" cy="656450"/>
            </a:xfrm>
            <a:custGeom>
              <a:avLst/>
              <a:gdLst/>
              <a:ahLst/>
              <a:cxnLst/>
              <a:rect l="l" t="t" r="r" b="b"/>
              <a:pathLst>
                <a:path w="4714" h="26258" extrusionOk="0">
                  <a:moveTo>
                    <a:pt x="2075" y="0"/>
                  </a:moveTo>
                  <a:cubicBezTo>
                    <a:pt x="1390" y="0"/>
                    <a:pt x="499" y="361"/>
                    <a:pt x="472" y="834"/>
                  </a:cubicBezTo>
                  <a:cubicBezTo>
                    <a:pt x="0" y="9177"/>
                    <a:pt x="558" y="17699"/>
                    <a:pt x="2214" y="25882"/>
                  </a:cubicBezTo>
                  <a:cubicBezTo>
                    <a:pt x="2267" y="26146"/>
                    <a:pt x="2567" y="26258"/>
                    <a:pt x="2938" y="26258"/>
                  </a:cubicBezTo>
                  <a:cubicBezTo>
                    <a:pt x="3683" y="26258"/>
                    <a:pt x="4714" y="25808"/>
                    <a:pt x="4600" y="25242"/>
                  </a:cubicBezTo>
                  <a:cubicBezTo>
                    <a:pt x="2967" y="17169"/>
                    <a:pt x="2390" y="8755"/>
                    <a:pt x="2857" y="525"/>
                  </a:cubicBezTo>
                  <a:cubicBezTo>
                    <a:pt x="2878" y="152"/>
                    <a:pt x="2520" y="0"/>
                    <a:pt x="207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1;p35">
              <a:extLst>
                <a:ext uri="{FF2B5EF4-FFF2-40B4-BE49-F238E27FC236}">
                  <a16:creationId xmlns:a16="http://schemas.microsoft.com/office/drawing/2014/main" xmlns="" id="{B0138567-0D53-44F4-BA7C-299B9913EDC9}"/>
                </a:ext>
              </a:extLst>
            </p:cNvPr>
            <p:cNvSpPr/>
            <p:nvPr/>
          </p:nvSpPr>
          <p:spPr>
            <a:xfrm>
              <a:off x="5508325" y="4425050"/>
              <a:ext cx="150225" cy="667725"/>
            </a:xfrm>
            <a:custGeom>
              <a:avLst/>
              <a:gdLst/>
              <a:ahLst/>
              <a:cxnLst/>
              <a:rect l="l" t="t" r="r" b="b"/>
              <a:pathLst>
                <a:path w="6009" h="26709" extrusionOk="0">
                  <a:moveTo>
                    <a:pt x="1804" y="0"/>
                  </a:moveTo>
                  <a:cubicBezTo>
                    <a:pt x="1090" y="0"/>
                    <a:pt x="1" y="374"/>
                    <a:pt x="23" y="918"/>
                  </a:cubicBezTo>
                  <a:lnTo>
                    <a:pt x="23" y="917"/>
                  </a:lnTo>
                  <a:cubicBezTo>
                    <a:pt x="365" y="9404"/>
                    <a:pt x="1037" y="18252"/>
                    <a:pt x="3480" y="26413"/>
                  </a:cubicBezTo>
                  <a:cubicBezTo>
                    <a:pt x="3542" y="26622"/>
                    <a:pt x="3803" y="26709"/>
                    <a:pt x="4131" y="26709"/>
                  </a:cubicBezTo>
                  <a:cubicBezTo>
                    <a:pt x="4890" y="26709"/>
                    <a:pt x="6008" y="26246"/>
                    <a:pt x="5866" y="25772"/>
                  </a:cubicBezTo>
                  <a:cubicBezTo>
                    <a:pt x="3424" y="17612"/>
                    <a:pt x="2752" y="8764"/>
                    <a:pt x="2408" y="278"/>
                  </a:cubicBezTo>
                  <a:cubicBezTo>
                    <a:pt x="2401" y="85"/>
                    <a:pt x="2145" y="0"/>
                    <a:pt x="18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2;p35">
              <a:extLst>
                <a:ext uri="{FF2B5EF4-FFF2-40B4-BE49-F238E27FC236}">
                  <a16:creationId xmlns:a16="http://schemas.microsoft.com/office/drawing/2014/main" xmlns="" id="{F8C14CA3-8A21-4495-B67C-124371A2C693}"/>
                </a:ext>
              </a:extLst>
            </p:cNvPr>
            <p:cNvSpPr/>
            <p:nvPr/>
          </p:nvSpPr>
          <p:spPr>
            <a:xfrm>
              <a:off x="6991600" y="4424000"/>
              <a:ext cx="188650" cy="149975"/>
            </a:xfrm>
            <a:custGeom>
              <a:avLst/>
              <a:gdLst/>
              <a:ahLst/>
              <a:cxnLst/>
              <a:rect l="l" t="t" r="r" b="b"/>
              <a:pathLst>
                <a:path w="7546" h="5999" extrusionOk="0">
                  <a:moveTo>
                    <a:pt x="5650" y="0"/>
                  </a:moveTo>
                  <a:cubicBezTo>
                    <a:pt x="4953" y="0"/>
                    <a:pt x="4203" y="174"/>
                    <a:pt x="3593" y="278"/>
                  </a:cubicBezTo>
                  <a:cubicBezTo>
                    <a:pt x="2770" y="418"/>
                    <a:pt x="1949" y="576"/>
                    <a:pt x="1135" y="760"/>
                  </a:cubicBezTo>
                  <a:cubicBezTo>
                    <a:pt x="692" y="858"/>
                    <a:pt x="1" y="1296"/>
                    <a:pt x="145" y="1840"/>
                  </a:cubicBezTo>
                  <a:cubicBezTo>
                    <a:pt x="250" y="2227"/>
                    <a:pt x="659" y="2337"/>
                    <a:pt x="1046" y="2337"/>
                  </a:cubicBezTo>
                  <a:cubicBezTo>
                    <a:pt x="1228" y="2337"/>
                    <a:pt x="1405" y="2312"/>
                    <a:pt x="1544" y="2282"/>
                  </a:cubicBezTo>
                  <a:lnTo>
                    <a:pt x="1542" y="2282"/>
                  </a:lnTo>
                  <a:cubicBezTo>
                    <a:pt x="2071" y="2162"/>
                    <a:pt x="2603" y="2054"/>
                    <a:pt x="3136" y="1955"/>
                  </a:cubicBezTo>
                  <a:cubicBezTo>
                    <a:pt x="3566" y="1876"/>
                    <a:pt x="3997" y="1804"/>
                    <a:pt x="4431" y="1751"/>
                  </a:cubicBezTo>
                  <a:cubicBezTo>
                    <a:pt x="4571" y="1735"/>
                    <a:pt x="4714" y="1727"/>
                    <a:pt x="4856" y="1714"/>
                  </a:cubicBezTo>
                  <a:lnTo>
                    <a:pt x="4856" y="1714"/>
                  </a:lnTo>
                  <a:cubicBezTo>
                    <a:pt x="4865" y="1810"/>
                    <a:pt x="4882" y="1910"/>
                    <a:pt x="4883" y="1965"/>
                  </a:cubicBezTo>
                  <a:cubicBezTo>
                    <a:pt x="4889" y="2425"/>
                    <a:pt x="4853" y="2889"/>
                    <a:pt x="4821" y="3347"/>
                  </a:cubicBezTo>
                  <a:cubicBezTo>
                    <a:pt x="4776" y="3992"/>
                    <a:pt x="4718" y="4635"/>
                    <a:pt x="4646" y="5279"/>
                  </a:cubicBezTo>
                  <a:cubicBezTo>
                    <a:pt x="4591" y="5782"/>
                    <a:pt x="5020" y="5998"/>
                    <a:pt x="5532" y="5998"/>
                  </a:cubicBezTo>
                  <a:cubicBezTo>
                    <a:pt x="6194" y="5998"/>
                    <a:pt x="6993" y="5636"/>
                    <a:pt x="7057" y="5068"/>
                  </a:cubicBezTo>
                  <a:cubicBezTo>
                    <a:pt x="7149" y="4233"/>
                    <a:pt x="7223" y="3397"/>
                    <a:pt x="7266" y="2559"/>
                  </a:cubicBezTo>
                  <a:cubicBezTo>
                    <a:pt x="7309" y="1742"/>
                    <a:pt x="7545" y="487"/>
                    <a:pt x="6582" y="142"/>
                  </a:cubicBezTo>
                  <a:cubicBezTo>
                    <a:pt x="6296" y="39"/>
                    <a:pt x="5979" y="0"/>
                    <a:pt x="565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3;p35">
              <a:extLst>
                <a:ext uri="{FF2B5EF4-FFF2-40B4-BE49-F238E27FC236}">
                  <a16:creationId xmlns:a16="http://schemas.microsoft.com/office/drawing/2014/main" xmlns="" id="{8090D882-2B51-479C-8A42-B26DD9480081}"/>
                </a:ext>
              </a:extLst>
            </p:cNvPr>
            <p:cNvSpPr/>
            <p:nvPr/>
          </p:nvSpPr>
          <p:spPr>
            <a:xfrm>
              <a:off x="6597875" y="4463975"/>
              <a:ext cx="209750" cy="182225"/>
            </a:xfrm>
            <a:custGeom>
              <a:avLst/>
              <a:gdLst/>
              <a:ahLst/>
              <a:cxnLst/>
              <a:rect l="l" t="t" r="r" b="b"/>
              <a:pathLst>
                <a:path w="8390" h="7289" extrusionOk="0">
                  <a:moveTo>
                    <a:pt x="2640" y="2025"/>
                  </a:moveTo>
                  <a:lnTo>
                    <a:pt x="2640" y="2025"/>
                  </a:lnTo>
                  <a:cubicBezTo>
                    <a:pt x="2642" y="2054"/>
                    <a:pt x="2641" y="2088"/>
                    <a:pt x="2637" y="2124"/>
                  </a:cubicBezTo>
                  <a:lnTo>
                    <a:pt x="2637" y="2124"/>
                  </a:lnTo>
                  <a:cubicBezTo>
                    <a:pt x="2568" y="2119"/>
                    <a:pt x="2475" y="2100"/>
                    <a:pt x="2352" y="2061"/>
                  </a:cubicBezTo>
                  <a:lnTo>
                    <a:pt x="2352" y="2061"/>
                  </a:lnTo>
                  <a:cubicBezTo>
                    <a:pt x="2364" y="2065"/>
                    <a:pt x="2380" y="2067"/>
                    <a:pt x="2398" y="2067"/>
                  </a:cubicBezTo>
                  <a:cubicBezTo>
                    <a:pt x="2457" y="2067"/>
                    <a:pt x="2543" y="2049"/>
                    <a:pt x="2640" y="2025"/>
                  </a:cubicBezTo>
                  <a:close/>
                  <a:moveTo>
                    <a:pt x="5409" y="1"/>
                  </a:moveTo>
                  <a:cubicBezTo>
                    <a:pt x="3852" y="1"/>
                    <a:pt x="2091" y="112"/>
                    <a:pt x="940" y="936"/>
                  </a:cubicBezTo>
                  <a:cubicBezTo>
                    <a:pt x="94" y="1541"/>
                    <a:pt x="118" y="2678"/>
                    <a:pt x="66" y="3621"/>
                  </a:cubicBezTo>
                  <a:cubicBezTo>
                    <a:pt x="13" y="4590"/>
                    <a:pt x="1" y="5565"/>
                    <a:pt x="11" y="6535"/>
                  </a:cubicBezTo>
                  <a:cubicBezTo>
                    <a:pt x="18" y="7064"/>
                    <a:pt x="480" y="7289"/>
                    <a:pt x="999" y="7289"/>
                  </a:cubicBezTo>
                  <a:cubicBezTo>
                    <a:pt x="1669" y="7289"/>
                    <a:pt x="2432" y="6914"/>
                    <a:pt x="2425" y="6336"/>
                  </a:cubicBezTo>
                  <a:cubicBezTo>
                    <a:pt x="2416" y="5607"/>
                    <a:pt x="2424" y="4879"/>
                    <a:pt x="2448" y="4151"/>
                  </a:cubicBezTo>
                  <a:cubicBezTo>
                    <a:pt x="2464" y="3675"/>
                    <a:pt x="2484" y="3200"/>
                    <a:pt x="2528" y="2726"/>
                  </a:cubicBezTo>
                  <a:cubicBezTo>
                    <a:pt x="2540" y="2600"/>
                    <a:pt x="2620" y="2322"/>
                    <a:pt x="2637" y="2124"/>
                  </a:cubicBezTo>
                  <a:lnTo>
                    <a:pt x="2637" y="2124"/>
                  </a:lnTo>
                  <a:cubicBezTo>
                    <a:pt x="2651" y="2125"/>
                    <a:pt x="2663" y="2125"/>
                    <a:pt x="2674" y="2125"/>
                  </a:cubicBezTo>
                  <a:cubicBezTo>
                    <a:pt x="2816" y="2125"/>
                    <a:pt x="2834" y="2055"/>
                    <a:pt x="2805" y="1980"/>
                  </a:cubicBezTo>
                  <a:lnTo>
                    <a:pt x="2805" y="1980"/>
                  </a:lnTo>
                  <a:cubicBezTo>
                    <a:pt x="2749" y="1996"/>
                    <a:pt x="2693" y="2011"/>
                    <a:pt x="2640" y="2025"/>
                  </a:cubicBezTo>
                  <a:lnTo>
                    <a:pt x="2640" y="2025"/>
                  </a:lnTo>
                  <a:cubicBezTo>
                    <a:pt x="2638" y="1997"/>
                    <a:pt x="2634" y="1974"/>
                    <a:pt x="2627" y="1954"/>
                  </a:cubicBezTo>
                  <a:cubicBezTo>
                    <a:pt x="2587" y="1847"/>
                    <a:pt x="2599" y="1808"/>
                    <a:pt x="2631" y="1808"/>
                  </a:cubicBezTo>
                  <a:cubicBezTo>
                    <a:pt x="2678" y="1808"/>
                    <a:pt x="2771" y="1896"/>
                    <a:pt x="2805" y="1980"/>
                  </a:cubicBezTo>
                  <a:lnTo>
                    <a:pt x="2805" y="1980"/>
                  </a:lnTo>
                  <a:cubicBezTo>
                    <a:pt x="2967" y="1933"/>
                    <a:pt x="3130" y="1882"/>
                    <a:pt x="3218" y="1870"/>
                  </a:cubicBezTo>
                  <a:cubicBezTo>
                    <a:pt x="3697" y="1802"/>
                    <a:pt x="4184" y="1770"/>
                    <a:pt x="4667" y="1743"/>
                  </a:cubicBezTo>
                  <a:cubicBezTo>
                    <a:pt x="5207" y="1713"/>
                    <a:pt x="5749" y="1697"/>
                    <a:pt x="6291" y="1697"/>
                  </a:cubicBezTo>
                  <a:cubicBezTo>
                    <a:pt x="6375" y="1697"/>
                    <a:pt x="6460" y="1697"/>
                    <a:pt x="6545" y="1698"/>
                  </a:cubicBezTo>
                  <a:cubicBezTo>
                    <a:pt x="6549" y="1698"/>
                    <a:pt x="6553" y="1698"/>
                    <a:pt x="6557" y="1698"/>
                  </a:cubicBezTo>
                  <a:cubicBezTo>
                    <a:pt x="7887" y="1698"/>
                    <a:pt x="8390" y="29"/>
                    <a:pt x="6774" y="15"/>
                  </a:cubicBezTo>
                  <a:cubicBezTo>
                    <a:pt x="6355" y="11"/>
                    <a:pt x="5892" y="1"/>
                    <a:pt x="540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44;p35">
              <a:extLst>
                <a:ext uri="{FF2B5EF4-FFF2-40B4-BE49-F238E27FC236}">
                  <a16:creationId xmlns:a16="http://schemas.microsoft.com/office/drawing/2014/main" xmlns="" id="{9B77B044-F861-428F-B38D-57100B05FCE7}"/>
                </a:ext>
              </a:extLst>
            </p:cNvPr>
            <p:cNvSpPr/>
            <p:nvPr/>
          </p:nvSpPr>
          <p:spPr>
            <a:xfrm>
              <a:off x="6978525" y="4696425"/>
              <a:ext cx="195475" cy="174150"/>
            </a:xfrm>
            <a:custGeom>
              <a:avLst/>
              <a:gdLst/>
              <a:ahLst/>
              <a:cxnLst/>
              <a:rect l="l" t="t" r="r" b="b"/>
              <a:pathLst>
                <a:path w="7819" h="6966" extrusionOk="0">
                  <a:moveTo>
                    <a:pt x="6999" y="0"/>
                  </a:moveTo>
                  <a:cubicBezTo>
                    <a:pt x="6293" y="0"/>
                    <a:pt x="5070" y="343"/>
                    <a:pt x="5100" y="815"/>
                  </a:cubicBezTo>
                  <a:cubicBezTo>
                    <a:pt x="5168" y="1879"/>
                    <a:pt x="5412" y="3825"/>
                    <a:pt x="4750" y="4729"/>
                  </a:cubicBezTo>
                  <a:cubicBezTo>
                    <a:pt x="4386" y="5224"/>
                    <a:pt x="3433" y="5392"/>
                    <a:pt x="2870" y="5580"/>
                  </a:cubicBezTo>
                  <a:cubicBezTo>
                    <a:pt x="2326" y="5762"/>
                    <a:pt x="1779" y="5931"/>
                    <a:pt x="1227" y="6088"/>
                  </a:cubicBezTo>
                  <a:cubicBezTo>
                    <a:pt x="1035" y="6142"/>
                    <a:pt x="1" y="6431"/>
                    <a:pt x="132" y="6778"/>
                  </a:cubicBezTo>
                  <a:cubicBezTo>
                    <a:pt x="186" y="6920"/>
                    <a:pt x="371" y="6966"/>
                    <a:pt x="588" y="6966"/>
                  </a:cubicBezTo>
                  <a:cubicBezTo>
                    <a:pt x="910" y="6966"/>
                    <a:pt x="1300" y="6864"/>
                    <a:pt x="1425" y="6829"/>
                  </a:cubicBezTo>
                  <a:cubicBezTo>
                    <a:pt x="2275" y="6588"/>
                    <a:pt x="3118" y="6324"/>
                    <a:pt x="3953" y="6038"/>
                  </a:cubicBezTo>
                  <a:cubicBezTo>
                    <a:pt x="4845" y="5731"/>
                    <a:pt x="6013" y="5420"/>
                    <a:pt x="6735" y="4775"/>
                  </a:cubicBezTo>
                  <a:cubicBezTo>
                    <a:pt x="7818" y="3805"/>
                    <a:pt x="7569" y="1484"/>
                    <a:pt x="7487" y="175"/>
                  </a:cubicBezTo>
                  <a:cubicBezTo>
                    <a:pt x="7479" y="54"/>
                    <a:pt x="7280" y="0"/>
                    <a:pt x="699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5;p35">
              <a:extLst>
                <a:ext uri="{FF2B5EF4-FFF2-40B4-BE49-F238E27FC236}">
                  <a16:creationId xmlns:a16="http://schemas.microsoft.com/office/drawing/2014/main" xmlns="" id="{BA7B588D-9512-4326-B1D1-83D0556B2DD4}"/>
                </a:ext>
              </a:extLst>
            </p:cNvPr>
            <p:cNvSpPr/>
            <p:nvPr/>
          </p:nvSpPr>
          <p:spPr>
            <a:xfrm>
              <a:off x="6595625" y="4774175"/>
              <a:ext cx="229675" cy="151875"/>
            </a:xfrm>
            <a:custGeom>
              <a:avLst/>
              <a:gdLst/>
              <a:ahLst/>
              <a:cxnLst/>
              <a:rect l="l" t="t" r="r" b="b"/>
              <a:pathLst>
                <a:path w="9187" h="6075" extrusionOk="0">
                  <a:moveTo>
                    <a:pt x="1985" y="1"/>
                  </a:moveTo>
                  <a:cubicBezTo>
                    <a:pt x="1325" y="1"/>
                    <a:pt x="573" y="374"/>
                    <a:pt x="553" y="978"/>
                  </a:cubicBezTo>
                  <a:lnTo>
                    <a:pt x="555" y="977"/>
                  </a:lnTo>
                  <a:lnTo>
                    <a:pt x="555" y="977"/>
                  </a:lnTo>
                  <a:cubicBezTo>
                    <a:pt x="511" y="2324"/>
                    <a:pt x="0" y="5789"/>
                    <a:pt x="1896" y="6044"/>
                  </a:cubicBezTo>
                  <a:cubicBezTo>
                    <a:pt x="2053" y="6065"/>
                    <a:pt x="2213" y="6074"/>
                    <a:pt x="2376" y="6074"/>
                  </a:cubicBezTo>
                  <a:cubicBezTo>
                    <a:pt x="3312" y="6074"/>
                    <a:pt x="4329" y="5764"/>
                    <a:pt x="5202" y="5577"/>
                  </a:cubicBezTo>
                  <a:cubicBezTo>
                    <a:pt x="6089" y="5386"/>
                    <a:pt x="6972" y="5179"/>
                    <a:pt x="7854" y="4958"/>
                  </a:cubicBezTo>
                  <a:cubicBezTo>
                    <a:pt x="9187" y="4621"/>
                    <a:pt x="8960" y="3247"/>
                    <a:pt x="7822" y="3247"/>
                  </a:cubicBezTo>
                  <a:cubicBezTo>
                    <a:pt x="7695" y="3247"/>
                    <a:pt x="7557" y="3264"/>
                    <a:pt x="7409" y="3302"/>
                  </a:cubicBezTo>
                  <a:cubicBezTo>
                    <a:pt x="6837" y="3446"/>
                    <a:pt x="6261" y="3585"/>
                    <a:pt x="5684" y="3716"/>
                  </a:cubicBezTo>
                  <a:cubicBezTo>
                    <a:pt x="4922" y="3890"/>
                    <a:pt x="3879" y="3908"/>
                    <a:pt x="3125" y="4181"/>
                  </a:cubicBezTo>
                  <a:lnTo>
                    <a:pt x="3125" y="4181"/>
                  </a:lnTo>
                  <a:cubicBezTo>
                    <a:pt x="3132" y="3766"/>
                    <a:pt x="2985" y="3237"/>
                    <a:pt x="2973" y="2839"/>
                  </a:cubicBezTo>
                  <a:cubicBezTo>
                    <a:pt x="2951" y="2161"/>
                    <a:pt x="2952" y="1480"/>
                    <a:pt x="2973" y="802"/>
                  </a:cubicBezTo>
                  <a:cubicBezTo>
                    <a:pt x="2991" y="243"/>
                    <a:pt x="2518" y="1"/>
                    <a:pt x="19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46;p35">
              <a:extLst>
                <a:ext uri="{FF2B5EF4-FFF2-40B4-BE49-F238E27FC236}">
                  <a16:creationId xmlns:a16="http://schemas.microsoft.com/office/drawing/2014/main" xmlns="" id="{E086A266-41FD-419D-88BC-A9BDB2011C1B}"/>
                </a:ext>
              </a:extLst>
            </p:cNvPr>
            <p:cNvSpPr/>
            <p:nvPr/>
          </p:nvSpPr>
          <p:spPr>
            <a:xfrm>
              <a:off x="5761950" y="4564800"/>
              <a:ext cx="353400" cy="375925"/>
            </a:xfrm>
            <a:custGeom>
              <a:avLst/>
              <a:gdLst/>
              <a:ahLst/>
              <a:cxnLst/>
              <a:rect l="l" t="t" r="r" b="b"/>
              <a:pathLst>
                <a:path w="14136" h="15037" extrusionOk="0">
                  <a:moveTo>
                    <a:pt x="9602" y="1644"/>
                  </a:moveTo>
                  <a:lnTo>
                    <a:pt x="9602" y="1644"/>
                  </a:lnTo>
                  <a:cubicBezTo>
                    <a:pt x="9817" y="2339"/>
                    <a:pt x="10226" y="3187"/>
                    <a:pt x="10330" y="3777"/>
                  </a:cubicBezTo>
                  <a:cubicBezTo>
                    <a:pt x="10822" y="6594"/>
                    <a:pt x="11042" y="9587"/>
                    <a:pt x="10860" y="12442"/>
                  </a:cubicBezTo>
                  <a:cubicBezTo>
                    <a:pt x="10854" y="12531"/>
                    <a:pt x="10836" y="12643"/>
                    <a:pt x="10812" y="12768"/>
                  </a:cubicBezTo>
                  <a:lnTo>
                    <a:pt x="10812" y="12768"/>
                  </a:lnTo>
                  <a:cubicBezTo>
                    <a:pt x="10102" y="11906"/>
                    <a:pt x="9043" y="11051"/>
                    <a:pt x="8454" y="10189"/>
                  </a:cubicBezTo>
                  <a:cubicBezTo>
                    <a:pt x="8375" y="10074"/>
                    <a:pt x="8209" y="10039"/>
                    <a:pt x="8031" y="10039"/>
                  </a:cubicBezTo>
                  <a:cubicBezTo>
                    <a:pt x="7830" y="10039"/>
                    <a:pt x="7614" y="10084"/>
                    <a:pt x="7494" y="10108"/>
                  </a:cubicBezTo>
                  <a:cubicBezTo>
                    <a:pt x="7112" y="10184"/>
                    <a:pt x="4690" y="10512"/>
                    <a:pt x="3094" y="10909"/>
                  </a:cubicBezTo>
                  <a:lnTo>
                    <a:pt x="3094" y="10909"/>
                  </a:lnTo>
                  <a:cubicBezTo>
                    <a:pt x="3064" y="10711"/>
                    <a:pt x="3044" y="10512"/>
                    <a:pt x="3032" y="10313"/>
                  </a:cubicBezTo>
                  <a:cubicBezTo>
                    <a:pt x="3111" y="9872"/>
                    <a:pt x="2996" y="9310"/>
                    <a:pt x="2993" y="8865"/>
                  </a:cubicBezTo>
                  <a:cubicBezTo>
                    <a:pt x="2989" y="7957"/>
                    <a:pt x="3018" y="7045"/>
                    <a:pt x="3060" y="6138"/>
                  </a:cubicBezTo>
                  <a:lnTo>
                    <a:pt x="3060" y="6138"/>
                  </a:lnTo>
                  <a:cubicBezTo>
                    <a:pt x="3550" y="5013"/>
                    <a:pt x="7088" y="5296"/>
                    <a:pt x="8030" y="4164"/>
                  </a:cubicBezTo>
                  <a:cubicBezTo>
                    <a:pt x="8425" y="3688"/>
                    <a:pt x="8665" y="3007"/>
                    <a:pt x="9010" y="2488"/>
                  </a:cubicBezTo>
                  <a:cubicBezTo>
                    <a:pt x="9194" y="2210"/>
                    <a:pt x="9443" y="1936"/>
                    <a:pt x="9602" y="1644"/>
                  </a:cubicBezTo>
                  <a:close/>
                  <a:moveTo>
                    <a:pt x="10604" y="1"/>
                  </a:moveTo>
                  <a:cubicBezTo>
                    <a:pt x="8277" y="1"/>
                    <a:pt x="6728" y="2575"/>
                    <a:pt x="5749" y="4468"/>
                  </a:cubicBezTo>
                  <a:lnTo>
                    <a:pt x="5749" y="4468"/>
                  </a:lnTo>
                  <a:cubicBezTo>
                    <a:pt x="3837" y="4722"/>
                    <a:pt x="1192" y="5224"/>
                    <a:pt x="695" y="6624"/>
                  </a:cubicBezTo>
                  <a:cubicBezTo>
                    <a:pt x="693" y="6631"/>
                    <a:pt x="691" y="6638"/>
                    <a:pt x="691" y="6644"/>
                  </a:cubicBezTo>
                  <a:lnTo>
                    <a:pt x="691" y="6644"/>
                  </a:lnTo>
                  <a:cubicBezTo>
                    <a:pt x="682" y="6669"/>
                    <a:pt x="677" y="6696"/>
                    <a:pt x="676" y="6722"/>
                  </a:cubicBezTo>
                  <a:cubicBezTo>
                    <a:pt x="623" y="7810"/>
                    <a:pt x="1" y="11537"/>
                    <a:pt x="1075" y="12160"/>
                  </a:cubicBezTo>
                  <a:cubicBezTo>
                    <a:pt x="1181" y="12222"/>
                    <a:pt x="1310" y="12247"/>
                    <a:pt x="1453" y="12247"/>
                  </a:cubicBezTo>
                  <a:cubicBezTo>
                    <a:pt x="2009" y="12247"/>
                    <a:pt x="2775" y="11866"/>
                    <a:pt x="3169" y="11758"/>
                  </a:cubicBezTo>
                  <a:cubicBezTo>
                    <a:pt x="4176" y="11482"/>
                    <a:pt x="5204" y="11271"/>
                    <a:pt x="6230" y="11067"/>
                  </a:cubicBezTo>
                  <a:lnTo>
                    <a:pt x="6230" y="11067"/>
                  </a:lnTo>
                  <a:cubicBezTo>
                    <a:pt x="7241" y="12555"/>
                    <a:pt x="8923" y="15037"/>
                    <a:pt x="10854" y="15037"/>
                  </a:cubicBezTo>
                  <a:cubicBezTo>
                    <a:pt x="11275" y="15037"/>
                    <a:pt x="11707" y="14919"/>
                    <a:pt x="12147" y="14648"/>
                  </a:cubicBezTo>
                  <a:cubicBezTo>
                    <a:pt x="14136" y="13422"/>
                    <a:pt x="13304" y="9031"/>
                    <a:pt x="13170" y="7107"/>
                  </a:cubicBezTo>
                  <a:cubicBezTo>
                    <a:pt x="13048" y="5366"/>
                    <a:pt x="13274" y="177"/>
                    <a:pt x="10822" y="8"/>
                  </a:cubicBezTo>
                  <a:cubicBezTo>
                    <a:pt x="10749" y="3"/>
                    <a:pt x="10676" y="1"/>
                    <a:pt x="1060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47;p35">
              <a:extLst>
                <a:ext uri="{FF2B5EF4-FFF2-40B4-BE49-F238E27FC236}">
                  <a16:creationId xmlns:a16="http://schemas.microsoft.com/office/drawing/2014/main" xmlns="" id="{21249015-AB5F-4ECB-9C9B-3482844E242F}"/>
                </a:ext>
              </a:extLst>
            </p:cNvPr>
            <p:cNvSpPr/>
            <p:nvPr/>
          </p:nvSpPr>
          <p:spPr>
            <a:xfrm>
              <a:off x="6058275" y="4538425"/>
              <a:ext cx="206450" cy="144950"/>
            </a:xfrm>
            <a:custGeom>
              <a:avLst/>
              <a:gdLst/>
              <a:ahLst/>
              <a:cxnLst/>
              <a:rect l="l" t="t" r="r" b="b"/>
              <a:pathLst>
                <a:path w="8258" h="5798" extrusionOk="0">
                  <a:moveTo>
                    <a:pt x="7519" y="0"/>
                  </a:moveTo>
                  <a:cubicBezTo>
                    <a:pt x="7034" y="0"/>
                    <a:pt x="6387" y="220"/>
                    <a:pt x="6038" y="468"/>
                  </a:cubicBezTo>
                  <a:cubicBezTo>
                    <a:pt x="4001" y="1911"/>
                    <a:pt x="2174" y="3694"/>
                    <a:pt x="360" y="5401"/>
                  </a:cubicBezTo>
                  <a:cubicBezTo>
                    <a:pt x="0" y="5739"/>
                    <a:pt x="582" y="5798"/>
                    <a:pt x="854" y="5798"/>
                  </a:cubicBezTo>
                  <a:cubicBezTo>
                    <a:pt x="881" y="5798"/>
                    <a:pt x="905" y="5797"/>
                    <a:pt x="925" y="5796"/>
                  </a:cubicBezTo>
                  <a:cubicBezTo>
                    <a:pt x="1436" y="5767"/>
                    <a:pt x="2134" y="5588"/>
                    <a:pt x="2522" y="5225"/>
                  </a:cubicBezTo>
                  <a:lnTo>
                    <a:pt x="2521" y="5225"/>
                  </a:lnTo>
                  <a:cubicBezTo>
                    <a:pt x="4231" y="3616"/>
                    <a:pt x="5949" y="1901"/>
                    <a:pt x="7867" y="542"/>
                  </a:cubicBezTo>
                  <a:cubicBezTo>
                    <a:pt x="8257" y="265"/>
                    <a:pt x="8152" y="87"/>
                    <a:pt x="7725" y="16"/>
                  </a:cubicBezTo>
                  <a:cubicBezTo>
                    <a:pt x="7661" y="5"/>
                    <a:pt x="7592" y="0"/>
                    <a:pt x="751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48;p35">
              <a:extLst>
                <a:ext uri="{FF2B5EF4-FFF2-40B4-BE49-F238E27FC236}">
                  <a16:creationId xmlns:a16="http://schemas.microsoft.com/office/drawing/2014/main" xmlns="" id="{27C5A871-960F-4892-8D93-B413A79BC005}"/>
                </a:ext>
              </a:extLst>
            </p:cNvPr>
            <p:cNvSpPr/>
            <p:nvPr/>
          </p:nvSpPr>
          <p:spPr>
            <a:xfrm>
              <a:off x="6060775" y="4706700"/>
              <a:ext cx="241350" cy="47200"/>
            </a:xfrm>
            <a:custGeom>
              <a:avLst/>
              <a:gdLst/>
              <a:ahLst/>
              <a:cxnLst/>
              <a:rect l="l" t="t" r="r" b="b"/>
              <a:pathLst>
                <a:path w="9654" h="1888" extrusionOk="0">
                  <a:moveTo>
                    <a:pt x="8624" y="0"/>
                  </a:moveTo>
                  <a:cubicBezTo>
                    <a:pt x="8471" y="0"/>
                    <a:pt x="8295" y="24"/>
                    <a:pt x="8098" y="78"/>
                  </a:cubicBezTo>
                  <a:cubicBezTo>
                    <a:pt x="6833" y="421"/>
                    <a:pt x="5489" y="527"/>
                    <a:pt x="4158" y="527"/>
                  </a:cubicBezTo>
                  <a:cubicBezTo>
                    <a:pt x="3603" y="527"/>
                    <a:pt x="3050" y="509"/>
                    <a:pt x="2507" y="481"/>
                  </a:cubicBezTo>
                  <a:cubicBezTo>
                    <a:pt x="2491" y="481"/>
                    <a:pt x="2475" y="480"/>
                    <a:pt x="2459" y="480"/>
                  </a:cubicBezTo>
                  <a:cubicBezTo>
                    <a:pt x="1536" y="480"/>
                    <a:pt x="0" y="1763"/>
                    <a:pt x="1582" y="1843"/>
                  </a:cubicBezTo>
                  <a:cubicBezTo>
                    <a:pt x="2135" y="1871"/>
                    <a:pt x="2695" y="1887"/>
                    <a:pt x="3258" y="1887"/>
                  </a:cubicBezTo>
                  <a:cubicBezTo>
                    <a:pt x="4998" y="1887"/>
                    <a:pt x="6760" y="1732"/>
                    <a:pt x="8421" y="1281"/>
                  </a:cubicBezTo>
                  <a:cubicBezTo>
                    <a:pt x="9653" y="947"/>
                    <a:pt x="9591" y="0"/>
                    <a:pt x="862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9;p35">
              <a:extLst>
                <a:ext uri="{FF2B5EF4-FFF2-40B4-BE49-F238E27FC236}">
                  <a16:creationId xmlns:a16="http://schemas.microsoft.com/office/drawing/2014/main" xmlns="" id="{AE20F22F-91E8-4C21-849E-36603AC68008}"/>
                </a:ext>
              </a:extLst>
            </p:cNvPr>
            <p:cNvSpPr/>
            <p:nvPr/>
          </p:nvSpPr>
          <p:spPr>
            <a:xfrm>
              <a:off x="6079250" y="4805450"/>
              <a:ext cx="247650" cy="151375"/>
            </a:xfrm>
            <a:custGeom>
              <a:avLst/>
              <a:gdLst/>
              <a:ahLst/>
              <a:cxnLst/>
              <a:rect l="l" t="t" r="r" b="b"/>
              <a:pathLst>
                <a:path w="9906" h="6055" extrusionOk="0">
                  <a:moveTo>
                    <a:pt x="2054" y="1"/>
                  </a:moveTo>
                  <a:cubicBezTo>
                    <a:pt x="1130" y="1"/>
                    <a:pt x="0" y="905"/>
                    <a:pt x="856" y="1600"/>
                  </a:cubicBezTo>
                  <a:cubicBezTo>
                    <a:pt x="2830" y="3199"/>
                    <a:pt x="4943" y="4992"/>
                    <a:pt x="7305" y="5977"/>
                  </a:cubicBezTo>
                  <a:cubicBezTo>
                    <a:pt x="7433" y="6030"/>
                    <a:pt x="7571" y="6054"/>
                    <a:pt x="7713" y="6054"/>
                  </a:cubicBezTo>
                  <a:cubicBezTo>
                    <a:pt x="8719" y="6054"/>
                    <a:pt x="9906" y="4855"/>
                    <a:pt x="8675" y="4341"/>
                  </a:cubicBezTo>
                  <a:cubicBezTo>
                    <a:pt x="6492" y="3429"/>
                    <a:pt x="4516" y="1681"/>
                    <a:pt x="2691" y="202"/>
                  </a:cubicBezTo>
                  <a:cubicBezTo>
                    <a:pt x="2518" y="62"/>
                    <a:pt x="2293" y="1"/>
                    <a:pt x="20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1050;p35">
            <a:extLst>
              <a:ext uri="{FF2B5EF4-FFF2-40B4-BE49-F238E27FC236}">
                <a16:creationId xmlns:a16="http://schemas.microsoft.com/office/drawing/2014/main" xmlns="" id="{EB427A5F-C07C-4D44-A577-10954901DC90}"/>
              </a:ext>
            </a:extLst>
          </p:cNvPr>
          <p:cNvSpPr txBox="1">
            <a:spLocks/>
          </p:cNvSpPr>
          <p:nvPr/>
        </p:nvSpPr>
        <p:spPr>
          <a:xfrm>
            <a:off x="1138049" y="2232836"/>
            <a:ext cx="2774731" cy="850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  <a:buFont typeface="Nunito"/>
              <a:buNone/>
            </a:pPr>
            <a:r>
              <a:rPr lang="en-US" sz="3000" dirty="0" err="1">
                <a:latin typeface="Amatic SC" panose="020B0604020202020204" charset="-79"/>
                <a:cs typeface="Amatic SC" panose="020B0604020202020204" charset="-79"/>
              </a:rPr>
              <a:t>Funcionamineto</a:t>
            </a:r>
            <a:endParaRPr lang="en-US" sz="3000" dirty="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57" name="Google Shape;1051;p35">
            <a:extLst>
              <a:ext uri="{FF2B5EF4-FFF2-40B4-BE49-F238E27FC236}">
                <a16:creationId xmlns:a16="http://schemas.microsoft.com/office/drawing/2014/main" xmlns="" id="{098F5EAE-2E8D-4F07-BC55-AD8D155BEBB3}"/>
              </a:ext>
            </a:extLst>
          </p:cNvPr>
          <p:cNvSpPr/>
          <p:nvPr/>
        </p:nvSpPr>
        <p:spPr>
          <a:xfrm>
            <a:off x="1138050" y="3083442"/>
            <a:ext cx="2512462" cy="160633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052;p35">
            <a:extLst>
              <a:ext uri="{FF2B5EF4-FFF2-40B4-BE49-F238E27FC236}">
                <a16:creationId xmlns:a16="http://schemas.microsoft.com/office/drawing/2014/main" xmlns="" id="{37A27372-483C-41B5-BBB5-8DB942E8CD77}"/>
              </a:ext>
            </a:extLst>
          </p:cNvPr>
          <p:cNvSpPr/>
          <p:nvPr/>
        </p:nvSpPr>
        <p:spPr>
          <a:xfrm>
            <a:off x="1138050" y="1814623"/>
            <a:ext cx="2604610" cy="186044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22DDBE01-091C-233B-3B00-5E5E23F673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22</a:t>
            </a:fld>
            <a:endParaRPr lang="es-ES"/>
          </a:p>
        </p:txBody>
      </p:sp>
      <p:pic>
        <p:nvPicPr>
          <p:cNvPr id="3" name="WhatsApp Video 2023-06-05 at 22.25.28 (1)">
            <a:hlinkClick r:id="" action="ppaction://media"/>
            <a:extLst>
              <a:ext uri="{FF2B5EF4-FFF2-40B4-BE49-F238E27FC236}">
                <a16:creationId xmlns:a16="http://schemas.microsoft.com/office/drawing/2014/main" xmlns="" id="{5FF0EBC1-FF9B-FDE1-BE2D-1A1940822B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5453" y="1387543"/>
            <a:ext cx="4119896" cy="226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2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2067323"/>
            <a:ext cx="5597100" cy="84905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Preguntas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6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" name="Google Shape;487;p41">
            <a:extLst>
              <a:ext uri="{FF2B5EF4-FFF2-40B4-BE49-F238E27FC236}">
                <a16:creationId xmlns:a16="http://schemas.microsoft.com/office/drawing/2014/main" xmlns="" id="{491784B0-6D46-42F8-ADAA-A749DA792512}"/>
              </a:ext>
            </a:extLst>
          </p:cNvPr>
          <p:cNvSpPr/>
          <p:nvPr/>
        </p:nvSpPr>
        <p:spPr>
          <a:xfrm>
            <a:off x="6841334" y="870913"/>
            <a:ext cx="320772" cy="804063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88;p41">
            <a:extLst>
              <a:ext uri="{FF2B5EF4-FFF2-40B4-BE49-F238E27FC236}">
                <a16:creationId xmlns:a16="http://schemas.microsoft.com/office/drawing/2014/main" xmlns="" id="{9BF39A14-A2B6-4910-A051-7124E5BFC997}"/>
              </a:ext>
            </a:extLst>
          </p:cNvPr>
          <p:cNvSpPr/>
          <p:nvPr/>
        </p:nvSpPr>
        <p:spPr>
          <a:xfrm>
            <a:off x="7210214" y="870913"/>
            <a:ext cx="320772" cy="799836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95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1980025"/>
            <a:ext cx="5597100" cy="8913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Nuestro proyecto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1</a:t>
            </a:r>
            <a:endParaRPr sz="7200" b="1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" name="Google Shape;487;p41">
            <a:extLst>
              <a:ext uri="{FF2B5EF4-FFF2-40B4-BE49-F238E27FC236}">
                <a16:creationId xmlns:a16="http://schemas.microsoft.com/office/drawing/2014/main" xmlns="" id="{491784B0-6D46-42F8-ADAA-A749DA792512}"/>
              </a:ext>
            </a:extLst>
          </p:cNvPr>
          <p:cNvSpPr/>
          <p:nvPr/>
        </p:nvSpPr>
        <p:spPr>
          <a:xfrm>
            <a:off x="6857662" y="870913"/>
            <a:ext cx="320772" cy="804063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88;p41">
            <a:extLst>
              <a:ext uri="{FF2B5EF4-FFF2-40B4-BE49-F238E27FC236}">
                <a16:creationId xmlns:a16="http://schemas.microsoft.com/office/drawing/2014/main" xmlns="" id="{9BF39A14-A2B6-4910-A051-7124E5BFC997}"/>
              </a:ext>
            </a:extLst>
          </p:cNvPr>
          <p:cNvSpPr/>
          <p:nvPr/>
        </p:nvSpPr>
        <p:spPr>
          <a:xfrm>
            <a:off x="7210214" y="870913"/>
            <a:ext cx="320772" cy="799836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855300" y="1352638"/>
            <a:ext cx="3261300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/>
              <a:t>En que consiste?</a:t>
            </a:r>
            <a:endParaRPr sz="7200" dirty="0"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4294967295"/>
          </p:nvPr>
        </p:nvSpPr>
        <p:spPr>
          <a:xfrm>
            <a:off x="555477" y="2417761"/>
            <a:ext cx="3767093" cy="137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42900">
              <a:lnSpc>
                <a:spcPct val="115000"/>
              </a:lnSpc>
              <a:buSzPts val="1800"/>
            </a:pPr>
            <a:r>
              <a:rPr lang="en-US" sz="1500" dirty="0"/>
              <a:t>Coche robot </a:t>
            </a:r>
            <a:r>
              <a:rPr lang="en-US" sz="1500" dirty="0" err="1"/>
              <a:t>controlado</a:t>
            </a:r>
            <a:r>
              <a:rPr lang="en-US" sz="1500" dirty="0"/>
              <a:t> </a:t>
            </a:r>
            <a:r>
              <a:rPr lang="en-US" sz="1500" dirty="0" err="1"/>
              <a:t>por</a:t>
            </a:r>
            <a:r>
              <a:rPr lang="en-US" sz="1500" dirty="0"/>
              <a:t> Wi-Fi, con motor de </a:t>
            </a:r>
            <a:r>
              <a:rPr lang="en-US" sz="1500" dirty="0" err="1"/>
              <a:t>dirección</a:t>
            </a:r>
            <a:r>
              <a:rPr lang="en-US" sz="1500" dirty="0"/>
              <a:t>, motor de DC, sensor de </a:t>
            </a:r>
            <a:r>
              <a:rPr lang="en-US" sz="1500" dirty="0" err="1"/>
              <a:t>ultrasonidos</a:t>
            </a:r>
            <a:r>
              <a:rPr lang="en-US" sz="1500" dirty="0"/>
              <a:t>,  </a:t>
            </a:r>
            <a:r>
              <a:rPr lang="en-US" sz="1500" dirty="0" err="1"/>
              <a:t>sistema</a:t>
            </a:r>
            <a:r>
              <a:rPr lang="en-US" sz="1500" dirty="0"/>
              <a:t> de </a:t>
            </a:r>
            <a:r>
              <a:rPr lang="en-US" sz="1500" dirty="0" err="1"/>
              <a:t>leds</a:t>
            </a:r>
            <a:r>
              <a:rPr lang="en-US" sz="1500" dirty="0"/>
              <a:t> y buzzer.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3A3571E6-DF22-BA91-B5F6-E0147AB537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A84D4DE2-8837-8845-E811-086EA97AA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942" y="1058000"/>
            <a:ext cx="4175783" cy="31318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1980025"/>
            <a:ext cx="5597100" cy="8913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-ES" dirty="0"/>
              <a:t>Hardware</a:t>
            </a:r>
            <a:r>
              <a:rPr lang="es-ES" dirty="0"/>
              <a:t> 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2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" name="Google Shape;193;p16">
            <a:extLst>
              <a:ext uri="{FF2B5EF4-FFF2-40B4-BE49-F238E27FC236}">
                <a16:creationId xmlns:a16="http://schemas.microsoft.com/office/drawing/2014/main" xmlns="" id="{BFB692E2-490C-6D32-2E68-DDA34C0E885A}"/>
              </a:ext>
            </a:extLst>
          </p:cNvPr>
          <p:cNvSpPr/>
          <p:nvPr/>
        </p:nvSpPr>
        <p:spPr>
          <a:xfrm>
            <a:off x="6860449" y="3380239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042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E4544724-D066-4F84-9E94-F49F19CA4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Material</a:t>
            </a:r>
          </a:p>
        </p:txBody>
      </p:sp>
      <p:grpSp>
        <p:nvGrpSpPr>
          <p:cNvPr id="38" name="Google Shape;993;p34">
            <a:extLst>
              <a:ext uri="{FF2B5EF4-FFF2-40B4-BE49-F238E27FC236}">
                <a16:creationId xmlns:a16="http://schemas.microsoft.com/office/drawing/2014/main" xmlns="" id="{49A42422-8816-45CF-8058-2575A04AE4FF}"/>
              </a:ext>
            </a:extLst>
          </p:cNvPr>
          <p:cNvGrpSpPr/>
          <p:nvPr/>
        </p:nvGrpSpPr>
        <p:grpSpPr>
          <a:xfrm>
            <a:off x="3978429" y="2998087"/>
            <a:ext cx="2224806" cy="629506"/>
            <a:chOff x="3978429" y="2998087"/>
            <a:chExt cx="2224806" cy="629506"/>
          </a:xfrm>
        </p:grpSpPr>
        <p:sp>
          <p:nvSpPr>
            <p:cNvPr id="39" name="Google Shape;994;p34">
              <a:extLst>
                <a:ext uri="{FF2B5EF4-FFF2-40B4-BE49-F238E27FC236}">
                  <a16:creationId xmlns:a16="http://schemas.microsoft.com/office/drawing/2014/main" xmlns="" id="{C6FB24E9-720E-400B-A87F-828A076FA0EC}"/>
                </a:ext>
              </a:extLst>
            </p:cNvPr>
            <p:cNvSpPr/>
            <p:nvPr/>
          </p:nvSpPr>
          <p:spPr>
            <a:xfrm>
              <a:off x="4042866" y="3130725"/>
              <a:ext cx="464100" cy="46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" name="Google Shape;995;p34">
              <a:extLst>
                <a:ext uri="{FF2B5EF4-FFF2-40B4-BE49-F238E27FC236}">
                  <a16:creationId xmlns:a16="http://schemas.microsoft.com/office/drawing/2014/main" xmlns="" id="{2C7009A1-8B66-4316-A196-1D1CB61B0968}"/>
                </a:ext>
              </a:extLst>
            </p:cNvPr>
            <p:cNvGrpSpPr/>
            <p:nvPr/>
          </p:nvGrpSpPr>
          <p:grpSpPr>
            <a:xfrm>
              <a:off x="3978429" y="2998087"/>
              <a:ext cx="2224806" cy="629506"/>
              <a:chOff x="34100" y="1847300"/>
              <a:chExt cx="7379125" cy="2009275"/>
            </a:xfrm>
          </p:grpSpPr>
          <p:sp>
            <p:nvSpPr>
              <p:cNvPr id="41" name="Google Shape;996;p34">
                <a:extLst>
                  <a:ext uri="{FF2B5EF4-FFF2-40B4-BE49-F238E27FC236}">
                    <a16:creationId xmlns:a16="http://schemas.microsoft.com/office/drawing/2014/main" xmlns="" id="{E33BC314-7C0E-4380-9E79-8725A67B44C0}"/>
                  </a:ext>
                </a:extLst>
              </p:cNvPr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97;p34">
                <a:extLst>
                  <a:ext uri="{FF2B5EF4-FFF2-40B4-BE49-F238E27FC236}">
                    <a16:creationId xmlns:a16="http://schemas.microsoft.com/office/drawing/2014/main" xmlns="" id="{D06A7A5B-BBFF-4E6F-8CE9-10E9F378EF95}"/>
                  </a:ext>
                </a:extLst>
              </p:cNvPr>
              <p:cNvSpPr/>
              <p:nvPr/>
            </p:nvSpPr>
            <p:spPr>
              <a:xfrm>
                <a:off x="1964925" y="1847300"/>
                <a:ext cx="5448300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" name="Google Shape;999;p34">
            <a:extLst>
              <a:ext uri="{FF2B5EF4-FFF2-40B4-BE49-F238E27FC236}">
                <a16:creationId xmlns:a16="http://schemas.microsoft.com/office/drawing/2014/main" xmlns="" id="{DAC0C996-2916-4CD4-8C79-5B9125D66AC0}"/>
              </a:ext>
            </a:extLst>
          </p:cNvPr>
          <p:cNvGrpSpPr/>
          <p:nvPr/>
        </p:nvGrpSpPr>
        <p:grpSpPr>
          <a:xfrm>
            <a:off x="1753629" y="1586637"/>
            <a:ext cx="2224806" cy="629506"/>
            <a:chOff x="1753629" y="1586637"/>
            <a:chExt cx="2224806" cy="629506"/>
          </a:xfrm>
        </p:grpSpPr>
        <p:sp>
          <p:nvSpPr>
            <p:cNvPr id="45" name="Google Shape;1000;p34">
              <a:extLst>
                <a:ext uri="{FF2B5EF4-FFF2-40B4-BE49-F238E27FC236}">
                  <a16:creationId xmlns:a16="http://schemas.microsoft.com/office/drawing/2014/main" xmlns="" id="{6084767F-66BE-471E-AD3E-A7A1E2357600}"/>
                </a:ext>
              </a:extLst>
            </p:cNvPr>
            <p:cNvSpPr/>
            <p:nvPr/>
          </p:nvSpPr>
          <p:spPr>
            <a:xfrm>
              <a:off x="1818066" y="1704325"/>
              <a:ext cx="464100" cy="46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1001;p34">
              <a:extLst>
                <a:ext uri="{FF2B5EF4-FFF2-40B4-BE49-F238E27FC236}">
                  <a16:creationId xmlns:a16="http://schemas.microsoft.com/office/drawing/2014/main" xmlns="" id="{A8260A11-E329-4F96-8651-521BED153A10}"/>
                </a:ext>
              </a:extLst>
            </p:cNvPr>
            <p:cNvGrpSpPr/>
            <p:nvPr/>
          </p:nvGrpSpPr>
          <p:grpSpPr>
            <a:xfrm>
              <a:off x="1753629" y="1586637"/>
              <a:ext cx="2224806" cy="629506"/>
              <a:chOff x="34100" y="1847300"/>
              <a:chExt cx="7379125" cy="2009275"/>
            </a:xfrm>
          </p:grpSpPr>
          <p:sp>
            <p:nvSpPr>
              <p:cNvPr id="47" name="Google Shape;1002;p34">
                <a:extLst>
                  <a:ext uri="{FF2B5EF4-FFF2-40B4-BE49-F238E27FC236}">
                    <a16:creationId xmlns:a16="http://schemas.microsoft.com/office/drawing/2014/main" xmlns="" id="{957C9322-A4C3-4B02-A8C3-32CB9F9D86F6}"/>
                  </a:ext>
                </a:extLst>
              </p:cNvPr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003;p34">
                <a:extLst>
                  <a:ext uri="{FF2B5EF4-FFF2-40B4-BE49-F238E27FC236}">
                    <a16:creationId xmlns:a16="http://schemas.microsoft.com/office/drawing/2014/main" xmlns="" id="{5775767A-24B9-40BD-8A6A-952BD8A5C934}"/>
                  </a:ext>
                </a:extLst>
              </p:cNvPr>
              <p:cNvSpPr/>
              <p:nvPr/>
            </p:nvSpPr>
            <p:spPr>
              <a:xfrm>
                <a:off x="1964925" y="1847300"/>
                <a:ext cx="5448300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" name="Google Shape;1004;p34">
            <a:extLst>
              <a:ext uri="{FF2B5EF4-FFF2-40B4-BE49-F238E27FC236}">
                <a16:creationId xmlns:a16="http://schemas.microsoft.com/office/drawing/2014/main" xmlns="" id="{5944C9FB-4524-47FD-9B53-587F05CC21C8}"/>
              </a:ext>
            </a:extLst>
          </p:cNvPr>
          <p:cNvSpPr txBox="1">
            <a:spLocks/>
          </p:cNvSpPr>
          <p:nvPr/>
        </p:nvSpPr>
        <p:spPr>
          <a:xfrm>
            <a:off x="2409065" y="1689807"/>
            <a:ext cx="1494000" cy="478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>
              <a:spcAft>
                <a:spcPts val="1600"/>
              </a:spcAft>
              <a:buFont typeface="Nunito"/>
              <a:buNone/>
            </a:pPr>
            <a:r>
              <a:rPr lang="en-US" sz="1200" dirty="0"/>
              <a:t>Servo Motor/Motor DC</a:t>
            </a:r>
          </a:p>
        </p:txBody>
      </p:sp>
      <p:grpSp>
        <p:nvGrpSpPr>
          <p:cNvPr id="50" name="Google Shape;1005;p34">
            <a:extLst>
              <a:ext uri="{FF2B5EF4-FFF2-40B4-BE49-F238E27FC236}">
                <a16:creationId xmlns:a16="http://schemas.microsoft.com/office/drawing/2014/main" xmlns="" id="{7E06E6D6-FE45-4DF2-BF53-3A48C6A1946C}"/>
              </a:ext>
            </a:extLst>
          </p:cNvPr>
          <p:cNvGrpSpPr/>
          <p:nvPr/>
        </p:nvGrpSpPr>
        <p:grpSpPr>
          <a:xfrm>
            <a:off x="2874404" y="2292362"/>
            <a:ext cx="2224806" cy="629506"/>
            <a:chOff x="2874404" y="2292362"/>
            <a:chExt cx="2224806" cy="629506"/>
          </a:xfrm>
        </p:grpSpPr>
        <p:sp>
          <p:nvSpPr>
            <p:cNvPr id="51" name="Google Shape;1006;p34">
              <a:extLst>
                <a:ext uri="{FF2B5EF4-FFF2-40B4-BE49-F238E27FC236}">
                  <a16:creationId xmlns:a16="http://schemas.microsoft.com/office/drawing/2014/main" xmlns="" id="{DE78D1B8-3FD0-43AB-84CE-948AE5D86984}"/>
                </a:ext>
              </a:extLst>
            </p:cNvPr>
            <p:cNvSpPr/>
            <p:nvPr/>
          </p:nvSpPr>
          <p:spPr>
            <a:xfrm>
              <a:off x="2938841" y="2410050"/>
              <a:ext cx="464100" cy="464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1007;p34">
              <a:extLst>
                <a:ext uri="{FF2B5EF4-FFF2-40B4-BE49-F238E27FC236}">
                  <a16:creationId xmlns:a16="http://schemas.microsoft.com/office/drawing/2014/main" xmlns="" id="{74DE4B8C-F958-4DA6-90C4-3E48565057EA}"/>
                </a:ext>
              </a:extLst>
            </p:cNvPr>
            <p:cNvGrpSpPr/>
            <p:nvPr/>
          </p:nvGrpSpPr>
          <p:grpSpPr>
            <a:xfrm>
              <a:off x="2874404" y="2292362"/>
              <a:ext cx="2224806" cy="629506"/>
              <a:chOff x="34100" y="1847300"/>
              <a:chExt cx="7379125" cy="2009275"/>
            </a:xfrm>
          </p:grpSpPr>
          <p:sp>
            <p:nvSpPr>
              <p:cNvPr id="53" name="Google Shape;1008;p34">
                <a:extLst>
                  <a:ext uri="{FF2B5EF4-FFF2-40B4-BE49-F238E27FC236}">
                    <a16:creationId xmlns:a16="http://schemas.microsoft.com/office/drawing/2014/main" xmlns="" id="{C820FC67-6016-4A28-AD5F-7740801DE097}"/>
                  </a:ext>
                </a:extLst>
              </p:cNvPr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009;p34">
                <a:extLst>
                  <a:ext uri="{FF2B5EF4-FFF2-40B4-BE49-F238E27FC236}">
                    <a16:creationId xmlns:a16="http://schemas.microsoft.com/office/drawing/2014/main" xmlns="" id="{4EDAE553-174A-45B9-B389-BB710E49FD77}"/>
                  </a:ext>
                </a:extLst>
              </p:cNvPr>
              <p:cNvSpPr/>
              <p:nvPr/>
            </p:nvSpPr>
            <p:spPr>
              <a:xfrm>
                <a:off x="1964925" y="1847300"/>
                <a:ext cx="5448300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" name="Google Shape;1010;p34">
            <a:extLst>
              <a:ext uri="{FF2B5EF4-FFF2-40B4-BE49-F238E27FC236}">
                <a16:creationId xmlns:a16="http://schemas.microsoft.com/office/drawing/2014/main" xmlns="" id="{183A96FE-722B-4B03-9EDF-7A8893195F76}"/>
              </a:ext>
            </a:extLst>
          </p:cNvPr>
          <p:cNvSpPr txBox="1">
            <a:spLocks/>
          </p:cNvSpPr>
          <p:nvPr/>
        </p:nvSpPr>
        <p:spPr>
          <a:xfrm>
            <a:off x="2895340" y="2446189"/>
            <a:ext cx="5511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" sz="1800"/>
              <a:t>02</a:t>
            </a:r>
          </a:p>
        </p:txBody>
      </p:sp>
      <p:sp>
        <p:nvSpPr>
          <p:cNvPr id="56" name="Google Shape;1011;p34">
            <a:extLst>
              <a:ext uri="{FF2B5EF4-FFF2-40B4-BE49-F238E27FC236}">
                <a16:creationId xmlns:a16="http://schemas.microsoft.com/office/drawing/2014/main" xmlns="" id="{B4F1E300-A76D-4CC1-B783-48C393C95C25}"/>
              </a:ext>
            </a:extLst>
          </p:cNvPr>
          <p:cNvSpPr txBox="1">
            <a:spLocks/>
          </p:cNvSpPr>
          <p:nvPr/>
        </p:nvSpPr>
        <p:spPr>
          <a:xfrm>
            <a:off x="3529840" y="2266801"/>
            <a:ext cx="1494000" cy="53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Font typeface="Nunito"/>
              <a:buNone/>
            </a:pPr>
            <a:r>
              <a:rPr lang="en-US" sz="1200" dirty="0"/>
              <a:t>Buzzer/ LEDS</a:t>
            </a:r>
          </a:p>
        </p:txBody>
      </p:sp>
      <p:sp>
        <p:nvSpPr>
          <p:cNvPr id="57" name="Google Shape;1012;p34">
            <a:extLst>
              <a:ext uri="{FF2B5EF4-FFF2-40B4-BE49-F238E27FC236}">
                <a16:creationId xmlns:a16="http://schemas.microsoft.com/office/drawing/2014/main" xmlns="" id="{03C26785-BFB6-4B4F-80EE-B3482FF9E49D}"/>
              </a:ext>
            </a:extLst>
          </p:cNvPr>
          <p:cNvSpPr txBox="1">
            <a:spLocks/>
          </p:cNvSpPr>
          <p:nvPr/>
        </p:nvSpPr>
        <p:spPr>
          <a:xfrm>
            <a:off x="3999365" y="3151914"/>
            <a:ext cx="5511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" sz="1800"/>
              <a:t>03</a:t>
            </a:r>
          </a:p>
        </p:txBody>
      </p:sp>
      <p:sp>
        <p:nvSpPr>
          <p:cNvPr id="58" name="Google Shape;1013;p34">
            <a:extLst>
              <a:ext uri="{FF2B5EF4-FFF2-40B4-BE49-F238E27FC236}">
                <a16:creationId xmlns:a16="http://schemas.microsoft.com/office/drawing/2014/main" xmlns="" id="{3904BA01-0D13-46EE-9B0A-604ADFCD03EC}"/>
              </a:ext>
            </a:extLst>
          </p:cNvPr>
          <p:cNvSpPr txBox="1">
            <a:spLocks/>
          </p:cNvSpPr>
          <p:nvPr/>
        </p:nvSpPr>
        <p:spPr>
          <a:xfrm>
            <a:off x="4648690" y="2972525"/>
            <a:ext cx="1494000" cy="48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Font typeface="Nunito"/>
              <a:buNone/>
            </a:pPr>
            <a:r>
              <a:rPr lang="en-US" sz="1200" dirty="0"/>
              <a:t>L298N</a:t>
            </a:r>
          </a:p>
        </p:txBody>
      </p:sp>
      <p:grpSp>
        <p:nvGrpSpPr>
          <p:cNvPr id="59" name="Google Shape;1014;p34">
            <a:extLst>
              <a:ext uri="{FF2B5EF4-FFF2-40B4-BE49-F238E27FC236}">
                <a16:creationId xmlns:a16="http://schemas.microsoft.com/office/drawing/2014/main" xmlns="" id="{A0F3009B-6445-4445-9A9B-44707C59C12B}"/>
              </a:ext>
            </a:extLst>
          </p:cNvPr>
          <p:cNvGrpSpPr/>
          <p:nvPr/>
        </p:nvGrpSpPr>
        <p:grpSpPr>
          <a:xfrm>
            <a:off x="5099204" y="3703812"/>
            <a:ext cx="2224806" cy="629506"/>
            <a:chOff x="5099204" y="3703812"/>
            <a:chExt cx="2224806" cy="629506"/>
          </a:xfrm>
        </p:grpSpPr>
        <p:sp>
          <p:nvSpPr>
            <p:cNvPr id="60" name="Google Shape;1015;p34">
              <a:extLst>
                <a:ext uri="{FF2B5EF4-FFF2-40B4-BE49-F238E27FC236}">
                  <a16:creationId xmlns:a16="http://schemas.microsoft.com/office/drawing/2014/main" xmlns="" id="{189784EF-15C2-4C90-B091-E26292899ABE}"/>
                </a:ext>
              </a:extLst>
            </p:cNvPr>
            <p:cNvSpPr/>
            <p:nvPr/>
          </p:nvSpPr>
          <p:spPr>
            <a:xfrm>
              <a:off x="5163641" y="3821500"/>
              <a:ext cx="464100" cy="46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" name="Google Shape;1016;p34">
              <a:extLst>
                <a:ext uri="{FF2B5EF4-FFF2-40B4-BE49-F238E27FC236}">
                  <a16:creationId xmlns:a16="http://schemas.microsoft.com/office/drawing/2014/main" xmlns="" id="{30B6BD3C-6582-4231-BF8A-3513E4B2948C}"/>
                </a:ext>
              </a:extLst>
            </p:cNvPr>
            <p:cNvGrpSpPr/>
            <p:nvPr/>
          </p:nvGrpSpPr>
          <p:grpSpPr>
            <a:xfrm>
              <a:off x="5099204" y="3703812"/>
              <a:ext cx="2224806" cy="629506"/>
              <a:chOff x="34100" y="1847300"/>
              <a:chExt cx="7379125" cy="2009275"/>
            </a:xfrm>
          </p:grpSpPr>
          <p:sp>
            <p:nvSpPr>
              <p:cNvPr id="62" name="Google Shape;1017;p34">
                <a:extLst>
                  <a:ext uri="{FF2B5EF4-FFF2-40B4-BE49-F238E27FC236}">
                    <a16:creationId xmlns:a16="http://schemas.microsoft.com/office/drawing/2014/main" xmlns="" id="{B04B5FA6-9133-4C7E-AC5D-053F62A49E51}"/>
                  </a:ext>
                </a:extLst>
              </p:cNvPr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018;p34">
                <a:extLst>
                  <a:ext uri="{FF2B5EF4-FFF2-40B4-BE49-F238E27FC236}">
                    <a16:creationId xmlns:a16="http://schemas.microsoft.com/office/drawing/2014/main" xmlns="" id="{0DE8D46B-3F90-4121-852B-48BAE94F1572}"/>
                  </a:ext>
                </a:extLst>
              </p:cNvPr>
              <p:cNvSpPr/>
              <p:nvPr/>
            </p:nvSpPr>
            <p:spPr>
              <a:xfrm>
                <a:off x="1964925" y="1847300"/>
                <a:ext cx="5448300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" name="Google Shape;1019;p34">
            <a:extLst>
              <a:ext uri="{FF2B5EF4-FFF2-40B4-BE49-F238E27FC236}">
                <a16:creationId xmlns:a16="http://schemas.microsoft.com/office/drawing/2014/main" xmlns="" id="{75CB2878-6D3D-491B-AA6C-61372A4C6B6A}"/>
              </a:ext>
            </a:extLst>
          </p:cNvPr>
          <p:cNvSpPr txBox="1">
            <a:spLocks/>
          </p:cNvSpPr>
          <p:nvPr/>
        </p:nvSpPr>
        <p:spPr>
          <a:xfrm>
            <a:off x="5120140" y="3857639"/>
            <a:ext cx="5511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" sz="1800" dirty="0"/>
              <a:t>04</a:t>
            </a:r>
          </a:p>
        </p:txBody>
      </p:sp>
      <p:sp>
        <p:nvSpPr>
          <p:cNvPr id="65" name="Google Shape;1020;p34">
            <a:extLst>
              <a:ext uri="{FF2B5EF4-FFF2-40B4-BE49-F238E27FC236}">
                <a16:creationId xmlns:a16="http://schemas.microsoft.com/office/drawing/2014/main" xmlns="" id="{495CE334-45F8-4B04-97B0-6369876472C4}"/>
              </a:ext>
            </a:extLst>
          </p:cNvPr>
          <p:cNvSpPr txBox="1">
            <a:spLocks/>
          </p:cNvSpPr>
          <p:nvPr/>
        </p:nvSpPr>
        <p:spPr>
          <a:xfrm>
            <a:off x="5754640" y="3857639"/>
            <a:ext cx="1494000" cy="55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HC-SR04</a:t>
            </a:r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Font typeface="Nunito"/>
              <a:buNone/>
            </a:pPr>
            <a:endParaRPr lang="en-US" sz="1000" dirty="0"/>
          </a:p>
        </p:txBody>
      </p:sp>
      <p:sp>
        <p:nvSpPr>
          <p:cNvPr id="69" name="Google Shape;1024;p34">
            <a:extLst>
              <a:ext uri="{FF2B5EF4-FFF2-40B4-BE49-F238E27FC236}">
                <a16:creationId xmlns:a16="http://schemas.microsoft.com/office/drawing/2014/main" xmlns="" id="{03D5A0F5-37CA-4DCA-9C4F-978195E0443E}"/>
              </a:ext>
            </a:extLst>
          </p:cNvPr>
          <p:cNvSpPr txBox="1">
            <a:spLocks/>
          </p:cNvSpPr>
          <p:nvPr/>
        </p:nvSpPr>
        <p:spPr>
          <a:xfrm>
            <a:off x="1774565" y="1740464"/>
            <a:ext cx="5511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" sz="1800"/>
              <a:t>01</a:t>
            </a:r>
          </a:p>
        </p:txBody>
      </p:sp>
      <p:sp>
        <p:nvSpPr>
          <p:cNvPr id="70" name="Google Shape;437;p40">
            <a:extLst>
              <a:ext uri="{FF2B5EF4-FFF2-40B4-BE49-F238E27FC236}">
                <a16:creationId xmlns:a16="http://schemas.microsoft.com/office/drawing/2014/main" xmlns="" id="{170C77A0-036D-4D45-A6B6-E48922F1D157}"/>
              </a:ext>
            </a:extLst>
          </p:cNvPr>
          <p:cNvSpPr/>
          <p:nvPr/>
        </p:nvSpPr>
        <p:spPr>
          <a:xfrm>
            <a:off x="7741128" y="3831724"/>
            <a:ext cx="937597" cy="835429"/>
          </a:xfrm>
          <a:custGeom>
            <a:avLst/>
            <a:gdLst/>
            <a:ahLst/>
            <a:cxnLst/>
            <a:rect l="l" t="t" r="r" b="b"/>
            <a:pathLst>
              <a:path w="444359" h="395938" extrusionOk="0">
                <a:moveTo>
                  <a:pt x="135136" y="205311"/>
                </a:moveTo>
                <a:lnTo>
                  <a:pt x="101482" y="200356"/>
                </a:lnTo>
                <a:cubicBezTo>
                  <a:pt x="92405" y="199041"/>
                  <a:pt x="88788" y="213642"/>
                  <a:pt x="98347" y="215046"/>
                </a:cubicBezTo>
                <a:lnTo>
                  <a:pt x="132067" y="220001"/>
                </a:lnTo>
                <a:cubicBezTo>
                  <a:pt x="141056" y="221316"/>
                  <a:pt x="144673" y="206714"/>
                  <a:pt x="135136" y="205311"/>
                </a:cubicBezTo>
                <a:close/>
                <a:moveTo>
                  <a:pt x="293388" y="291650"/>
                </a:moveTo>
                <a:cubicBezTo>
                  <a:pt x="292554" y="295482"/>
                  <a:pt x="294966" y="299271"/>
                  <a:pt x="298803" y="300115"/>
                </a:cubicBezTo>
                <a:cubicBezTo>
                  <a:pt x="298869" y="300130"/>
                  <a:pt x="298935" y="300144"/>
                  <a:pt x="299001" y="300157"/>
                </a:cubicBezTo>
                <a:cubicBezTo>
                  <a:pt x="299373" y="300157"/>
                  <a:pt x="300711" y="300157"/>
                  <a:pt x="300930" y="300551"/>
                </a:cubicBezTo>
                <a:cubicBezTo>
                  <a:pt x="299921" y="300222"/>
                  <a:pt x="299790" y="300201"/>
                  <a:pt x="300535" y="300551"/>
                </a:cubicBezTo>
                <a:cubicBezTo>
                  <a:pt x="301280" y="300902"/>
                  <a:pt x="301456" y="300924"/>
                  <a:pt x="302267" y="301297"/>
                </a:cubicBezTo>
                <a:lnTo>
                  <a:pt x="302377" y="301297"/>
                </a:lnTo>
                <a:cubicBezTo>
                  <a:pt x="309919" y="308335"/>
                  <a:pt x="320267" y="297416"/>
                  <a:pt x="313142" y="290335"/>
                </a:cubicBezTo>
                <a:cubicBezTo>
                  <a:pt x="307573" y="285621"/>
                  <a:pt x="295756" y="281894"/>
                  <a:pt x="293388" y="291650"/>
                </a:cubicBezTo>
                <a:close/>
                <a:moveTo>
                  <a:pt x="285999" y="274110"/>
                </a:moveTo>
                <a:cubicBezTo>
                  <a:pt x="269973" y="263589"/>
                  <a:pt x="253310" y="254069"/>
                  <a:pt x="236099" y="245608"/>
                </a:cubicBezTo>
                <a:cubicBezTo>
                  <a:pt x="227833" y="241530"/>
                  <a:pt x="220752" y="255014"/>
                  <a:pt x="229346" y="259180"/>
                </a:cubicBezTo>
                <a:cubicBezTo>
                  <a:pt x="245439" y="267053"/>
                  <a:pt x="261027" y="275919"/>
                  <a:pt x="276002" y="285730"/>
                </a:cubicBezTo>
                <a:cubicBezTo>
                  <a:pt x="283697" y="290576"/>
                  <a:pt x="293738" y="279109"/>
                  <a:pt x="285999" y="274023"/>
                </a:cubicBezTo>
                <a:close/>
                <a:moveTo>
                  <a:pt x="433354" y="1544"/>
                </a:moveTo>
                <a:cubicBezTo>
                  <a:pt x="431162" y="3057"/>
                  <a:pt x="428970" y="4482"/>
                  <a:pt x="426908" y="5929"/>
                </a:cubicBezTo>
                <a:cubicBezTo>
                  <a:pt x="425220" y="5833"/>
                  <a:pt x="423554" y="6381"/>
                  <a:pt x="422239" y="7464"/>
                </a:cubicBezTo>
                <a:cubicBezTo>
                  <a:pt x="417854" y="10840"/>
                  <a:pt x="413469" y="14261"/>
                  <a:pt x="408952" y="17659"/>
                </a:cubicBezTo>
                <a:cubicBezTo>
                  <a:pt x="315904" y="75803"/>
                  <a:pt x="209197" y="106563"/>
                  <a:pt x="111195" y="154928"/>
                </a:cubicBezTo>
                <a:cubicBezTo>
                  <a:pt x="93853" y="163501"/>
                  <a:pt x="76773" y="172622"/>
                  <a:pt x="60089" y="182400"/>
                </a:cubicBezTo>
                <a:cubicBezTo>
                  <a:pt x="42549" y="192748"/>
                  <a:pt x="25141" y="203184"/>
                  <a:pt x="5146" y="208249"/>
                </a:cubicBezTo>
                <a:cubicBezTo>
                  <a:pt x="-1804" y="210003"/>
                  <a:pt x="-1147" y="218532"/>
                  <a:pt x="3743" y="221404"/>
                </a:cubicBezTo>
                <a:cubicBezTo>
                  <a:pt x="4707" y="222430"/>
                  <a:pt x="5979" y="223140"/>
                  <a:pt x="7360" y="223443"/>
                </a:cubicBezTo>
                <a:cubicBezTo>
                  <a:pt x="52371" y="234230"/>
                  <a:pt x="97777" y="242999"/>
                  <a:pt x="143621" y="249752"/>
                </a:cubicBezTo>
                <a:lnTo>
                  <a:pt x="143117" y="384961"/>
                </a:lnTo>
                <a:cubicBezTo>
                  <a:pt x="142854" y="387829"/>
                  <a:pt x="144717" y="390464"/>
                  <a:pt x="147502" y="391166"/>
                </a:cubicBezTo>
                <a:cubicBezTo>
                  <a:pt x="148620" y="393251"/>
                  <a:pt x="150615" y="394717"/>
                  <a:pt x="152939" y="395156"/>
                </a:cubicBezTo>
                <a:cubicBezTo>
                  <a:pt x="155855" y="396721"/>
                  <a:pt x="159473" y="395875"/>
                  <a:pt x="161402" y="393183"/>
                </a:cubicBezTo>
                <a:cubicBezTo>
                  <a:pt x="187777" y="361278"/>
                  <a:pt x="215797" y="330777"/>
                  <a:pt x="245351" y="301801"/>
                </a:cubicBezTo>
                <a:cubicBezTo>
                  <a:pt x="266464" y="313914"/>
                  <a:pt x="286394" y="328001"/>
                  <a:pt x="304854" y="343874"/>
                </a:cubicBezTo>
                <a:cubicBezTo>
                  <a:pt x="316496" y="353850"/>
                  <a:pt x="331712" y="356854"/>
                  <a:pt x="343266" y="366413"/>
                </a:cubicBezTo>
                <a:cubicBezTo>
                  <a:pt x="346533" y="371170"/>
                  <a:pt x="355500" y="370798"/>
                  <a:pt x="356553" y="363519"/>
                </a:cubicBezTo>
                <a:cubicBezTo>
                  <a:pt x="373083" y="243175"/>
                  <a:pt x="405510" y="125528"/>
                  <a:pt x="443593" y="10753"/>
                </a:cubicBezTo>
                <a:cubicBezTo>
                  <a:pt x="446618" y="4679"/>
                  <a:pt x="440173" y="-3323"/>
                  <a:pt x="433354" y="1457"/>
                </a:cubicBezTo>
                <a:close/>
                <a:moveTo>
                  <a:pt x="144959" y="232695"/>
                </a:moveTo>
                <a:cubicBezTo>
                  <a:pt x="144345" y="233234"/>
                  <a:pt x="143819" y="233863"/>
                  <a:pt x="143380" y="234558"/>
                </a:cubicBezTo>
                <a:cubicBezTo>
                  <a:pt x="106218" y="229033"/>
                  <a:pt x="69319" y="222164"/>
                  <a:pt x="32639" y="213949"/>
                </a:cubicBezTo>
                <a:cubicBezTo>
                  <a:pt x="52744" y="204895"/>
                  <a:pt x="71358" y="192134"/>
                  <a:pt x="90652" y="181720"/>
                </a:cubicBezTo>
                <a:cubicBezTo>
                  <a:pt x="170610" y="138682"/>
                  <a:pt x="257497" y="110816"/>
                  <a:pt x="339320" y="71856"/>
                </a:cubicBezTo>
                <a:cubicBezTo>
                  <a:pt x="273370" y="123978"/>
                  <a:pt x="208584" y="177592"/>
                  <a:pt x="144959" y="232695"/>
                </a:cubicBezTo>
                <a:close/>
                <a:moveTo>
                  <a:pt x="157938" y="358827"/>
                </a:moveTo>
                <a:lnTo>
                  <a:pt x="158376" y="242429"/>
                </a:lnTo>
                <a:cubicBezTo>
                  <a:pt x="158376" y="241688"/>
                  <a:pt x="158267" y="240949"/>
                  <a:pt x="158070" y="240237"/>
                </a:cubicBezTo>
                <a:cubicBezTo>
                  <a:pt x="232788" y="175691"/>
                  <a:pt x="309152" y="113147"/>
                  <a:pt x="387181" y="52607"/>
                </a:cubicBezTo>
                <a:lnTo>
                  <a:pt x="297159" y="137213"/>
                </a:lnTo>
                <a:cubicBezTo>
                  <a:pt x="259098" y="172972"/>
                  <a:pt x="217024" y="207372"/>
                  <a:pt x="189531" y="252405"/>
                </a:cubicBezTo>
                <a:cubicBezTo>
                  <a:pt x="188216" y="254240"/>
                  <a:pt x="188018" y="256658"/>
                  <a:pt x="189049" y="258675"/>
                </a:cubicBezTo>
                <a:cubicBezTo>
                  <a:pt x="189356" y="259691"/>
                  <a:pt x="189882" y="260620"/>
                  <a:pt x="190605" y="261394"/>
                </a:cubicBezTo>
                <a:cubicBezTo>
                  <a:pt x="181222" y="294369"/>
                  <a:pt x="170325" y="326817"/>
                  <a:pt x="157938" y="358739"/>
                </a:cubicBezTo>
                <a:close/>
                <a:moveTo>
                  <a:pt x="174535" y="355801"/>
                </a:moveTo>
                <a:cubicBezTo>
                  <a:pt x="184927" y="328323"/>
                  <a:pt x="194267" y="300479"/>
                  <a:pt x="202533" y="272269"/>
                </a:cubicBezTo>
                <a:cubicBezTo>
                  <a:pt x="212223" y="280124"/>
                  <a:pt x="222396" y="287379"/>
                  <a:pt x="232964" y="293996"/>
                </a:cubicBezTo>
                <a:cubicBezTo>
                  <a:pt x="212749" y="313844"/>
                  <a:pt x="193281" y="334418"/>
                  <a:pt x="174535" y="355713"/>
                </a:cubicBezTo>
                <a:close/>
                <a:moveTo>
                  <a:pt x="344143" y="348807"/>
                </a:moveTo>
                <a:cubicBezTo>
                  <a:pt x="334847" y="343743"/>
                  <a:pt x="324608" y="340432"/>
                  <a:pt x="316255" y="333460"/>
                </a:cubicBezTo>
                <a:cubicBezTo>
                  <a:pt x="304394" y="323193"/>
                  <a:pt x="291962" y="313631"/>
                  <a:pt x="278983" y="304827"/>
                </a:cubicBezTo>
                <a:cubicBezTo>
                  <a:pt x="253946" y="288581"/>
                  <a:pt x="227351" y="274637"/>
                  <a:pt x="205273" y="254400"/>
                </a:cubicBezTo>
                <a:cubicBezTo>
                  <a:pt x="232701" y="211538"/>
                  <a:pt x="274533" y="178125"/>
                  <a:pt x="311212" y="143637"/>
                </a:cubicBezTo>
                <a:cubicBezTo>
                  <a:pt x="346993" y="110020"/>
                  <a:pt x="382796" y="76401"/>
                  <a:pt x="418643" y="42784"/>
                </a:cubicBezTo>
                <a:cubicBezTo>
                  <a:pt x="385098" y="142442"/>
                  <a:pt x="360170" y="244797"/>
                  <a:pt x="344143" y="348720"/>
                </a:cubicBezTo>
                <a:close/>
                <a:moveTo>
                  <a:pt x="55923" y="163172"/>
                </a:moveTo>
                <a:cubicBezTo>
                  <a:pt x="76620" y="147430"/>
                  <a:pt x="101087" y="137608"/>
                  <a:pt x="124481" y="126668"/>
                </a:cubicBezTo>
                <a:lnTo>
                  <a:pt x="197797" y="92378"/>
                </a:lnTo>
                <a:cubicBezTo>
                  <a:pt x="206238" y="88431"/>
                  <a:pt x="202379" y="74268"/>
                  <a:pt x="193412" y="78434"/>
                </a:cubicBezTo>
                <a:lnTo>
                  <a:pt x="116237" y="114478"/>
                </a:lnTo>
                <a:cubicBezTo>
                  <a:pt x="92954" y="125440"/>
                  <a:pt x="68661" y="135306"/>
                  <a:pt x="48052" y="150960"/>
                </a:cubicBezTo>
                <a:cubicBezTo>
                  <a:pt x="40532" y="156704"/>
                  <a:pt x="48096" y="169114"/>
                  <a:pt x="55923" y="163084"/>
                </a:cubicBezTo>
                <a:close/>
                <a:moveTo>
                  <a:pt x="41760" y="133684"/>
                </a:moveTo>
                <a:cubicBezTo>
                  <a:pt x="60198" y="122794"/>
                  <a:pt x="79119" y="112805"/>
                  <a:pt x="98479" y="103713"/>
                </a:cubicBezTo>
                <a:cubicBezTo>
                  <a:pt x="106919" y="99766"/>
                  <a:pt x="103061" y="85603"/>
                  <a:pt x="94094" y="89791"/>
                </a:cubicBezTo>
                <a:cubicBezTo>
                  <a:pt x="73528" y="99409"/>
                  <a:pt x="53467" y="109990"/>
                  <a:pt x="33889" y="121537"/>
                </a:cubicBezTo>
                <a:cubicBezTo>
                  <a:pt x="25689" y="126339"/>
                  <a:pt x="33341" y="138573"/>
                  <a:pt x="41760" y="1335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EC9C7868-2D35-0F04-EEBE-8F72492223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48494" y="2772215"/>
            <a:ext cx="1074577" cy="814947"/>
          </a:xfrm>
          <a:prstGeom prst="rect">
            <a:avLst/>
          </a:prstGeom>
        </p:spPr>
      </p:pic>
      <p:sp>
        <p:nvSpPr>
          <p:cNvPr id="8" name="Google Shape;1023;p34">
            <a:extLst>
              <a:ext uri="{FF2B5EF4-FFF2-40B4-BE49-F238E27FC236}">
                <a16:creationId xmlns:a16="http://schemas.microsoft.com/office/drawing/2014/main" xmlns="" id="{69C3085B-8651-57DD-F027-7170E0EC5363}"/>
              </a:ext>
            </a:extLst>
          </p:cNvPr>
          <p:cNvSpPr/>
          <p:nvPr/>
        </p:nvSpPr>
        <p:spPr>
          <a:xfrm rot="7326166" flipH="1">
            <a:off x="7375644" y="3835926"/>
            <a:ext cx="618421" cy="203169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71BF1497-0E18-07C5-0CD2-72F9CAC7B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990" y="2248806"/>
            <a:ext cx="869504" cy="869504"/>
          </a:xfrm>
          <a:prstGeom prst="rect">
            <a:avLst/>
          </a:prstGeom>
        </p:spPr>
      </p:pic>
      <p:sp>
        <p:nvSpPr>
          <p:cNvPr id="11" name="Google Shape;1023;p34">
            <a:extLst>
              <a:ext uri="{FF2B5EF4-FFF2-40B4-BE49-F238E27FC236}">
                <a16:creationId xmlns:a16="http://schemas.microsoft.com/office/drawing/2014/main" xmlns="" id="{847B5011-69C0-F8B5-7BE2-EA1ABC2E07FA}"/>
              </a:ext>
            </a:extLst>
          </p:cNvPr>
          <p:cNvSpPr/>
          <p:nvPr/>
        </p:nvSpPr>
        <p:spPr>
          <a:xfrm rot="9332339" flipH="1">
            <a:off x="6309838" y="3204409"/>
            <a:ext cx="618421" cy="203169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703CA67F-9A8E-5CF1-A2C7-E5D206393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274" y="1612017"/>
            <a:ext cx="1122366" cy="715426"/>
          </a:xfrm>
          <a:prstGeom prst="rect">
            <a:avLst/>
          </a:prstGeom>
        </p:spPr>
      </p:pic>
      <p:sp>
        <p:nvSpPr>
          <p:cNvPr id="16" name="Google Shape;1023;p34">
            <a:extLst>
              <a:ext uri="{FF2B5EF4-FFF2-40B4-BE49-F238E27FC236}">
                <a16:creationId xmlns:a16="http://schemas.microsoft.com/office/drawing/2014/main" xmlns="" id="{07154EE9-3176-ED74-0884-A9C6B86DE42A}"/>
              </a:ext>
            </a:extLst>
          </p:cNvPr>
          <p:cNvSpPr/>
          <p:nvPr/>
        </p:nvSpPr>
        <p:spPr>
          <a:xfrm rot="9332339" flipH="1">
            <a:off x="5251917" y="2455904"/>
            <a:ext cx="618421" cy="203169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272CB54F-C876-4660-2A3E-D18F8A033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458" y="1280872"/>
            <a:ext cx="788363" cy="62950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xmlns="" id="{A337A312-FEED-EEC0-59B8-7FFD7AC1A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047" y="2375228"/>
            <a:ext cx="835200" cy="835200"/>
          </a:xfrm>
          <a:prstGeom prst="rect">
            <a:avLst/>
          </a:prstGeom>
        </p:spPr>
      </p:pic>
      <p:sp>
        <p:nvSpPr>
          <p:cNvPr id="21" name="Google Shape;1023;p34">
            <a:extLst>
              <a:ext uri="{FF2B5EF4-FFF2-40B4-BE49-F238E27FC236}">
                <a16:creationId xmlns:a16="http://schemas.microsoft.com/office/drawing/2014/main" xmlns="" id="{6F688221-6D8F-36F0-2B67-0F3D54D95404}"/>
              </a:ext>
            </a:extLst>
          </p:cNvPr>
          <p:cNvSpPr/>
          <p:nvPr/>
        </p:nvSpPr>
        <p:spPr>
          <a:xfrm rot="9332339" flipH="1">
            <a:off x="3979827" y="1871081"/>
            <a:ext cx="618421" cy="203169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023;p34">
            <a:extLst>
              <a:ext uri="{FF2B5EF4-FFF2-40B4-BE49-F238E27FC236}">
                <a16:creationId xmlns:a16="http://schemas.microsoft.com/office/drawing/2014/main" xmlns="" id="{EC221645-15B7-5BF1-BFFC-2035183CDD20}"/>
              </a:ext>
            </a:extLst>
          </p:cNvPr>
          <p:cNvSpPr/>
          <p:nvPr/>
        </p:nvSpPr>
        <p:spPr>
          <a:xfrm rot="19245600" flipH="1">
            <a:off x="1991591" y="2284175"/>
            <a:ext cx="618421" cy="203169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1DF8E57-B205-0059-1AF3-87262CF1DC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289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"/>
          <p:cNvSpPr txBox="1">
            <a:spLocks noGrp="1"/>
          </p:cNvSpPr>
          <p:nvPr>
            <p:ph type="body" idx="4294967295"/>
          </p:nvPr>
        </p:nvSpPr>
        <p:spPr>
          <a:xfrm>
            <a:off x="705600" y="698250"/>
            <a:ext cx="1886400" cy="3817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fotos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AD530B30-9FAD-06A3-DC51-CF0CA4246F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C7E28AD4-6BAF-BF44-36AC-49D846570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12" y="585626"/>
            <a:ext cx="2979186" cy="39722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2405128A-91F9-1160-44F3-E0BA67A37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188" y="585626"/>
            <a:ext cx="2979186" cy="3972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2067323"/>
            <a:ext cx="5597100" cy="84905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Diagrama de bloques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3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" name="Google Shape;487;p41">
            <a:extLst>
              <a:ext uri="{FF2B5EF4-FFF2-40B4-BE49-F238E27FC236}">
                <a16:creationId xmlns:a16="http://schemas.microsoft.com/office/drawing/2014/main" xmlns="" id="{491784B0-6D46-42F8-ADAA-A749DA792512}"/>
              </a:ext>
            </a:extLst>
          </p:cNvPr>
          <p:cNvSpPr/>
          <p:nvPr/>
        </p:nvSpPr>
        <p:spPr>
          <a:xfrm>
            <a:off x="6857662" y="870913"/>
            <a:ext cx="320772" cy="804063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88;p41">
            <a:extLst>
              <a:ext uri="{FF2B5EF4-FFF2-40B4-BE49-F238E27FC236}">
                <a16:creationId xmlns:a16="http://schemas.microsoft.com/office/drawing/2014/main" xmlns="" id="{9BF39A14-A2B6-4910-A051-7124E5BFC997}"/>
              </a:ext>
            </a:extLst>
          </p:cNvPr>
          <p:cNvSpPr/>
          <p:nvPr/>
        </p:nvSpPr>
        <p:spPr>
          <a:xfrm>
            <a:off x="7210214" y="870913"/>
            <a:ext cx="320772" cy="799836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89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>
            <a:spLocks noGrp="1"/>
          </p:cNvSpPr>
          <p:nvPr>
            <p:ph type="body" idx="1"/>
          </p:nvPr>
        </p:nvSpPr>
        <p:spPr>
          <a:xfrm>
            <a:off x="823076" y="4261808"/>
            <a:ext cx="5522700" cy="3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1" dirty="0">
                <a:latin typeface="Amatic SC" panose="020B0604020202020204" charset="-79"/>
                <a:cs typeface="Amatic SC" panose="020B0604020202020204" charset="-79"/>
              </a:rPr>
              <a:t>Diagrama de bloques</a:t>
            </a:r>
          </a:p>
        </p:txBody>
      </p:sp>
      <p:sp>
        <p:nvSpPr>
          <p:cNvPr id="368" name="Google Shape;368;p33"/>
          <p:cNvSpPr/>
          <p:nvPr/>
        </p:nvSpPr>
        <p:spPr>
          <a:xfrm rot="-711326">
            <a:off x="7684152" y="3641145"/>
            <a:ext cx="1042814" cy="1052232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59BF2E11-FDD8-C28F-8146-6E4265D6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6800" y="1374368"/>
            <a:ext cx="7587187" cy="1996627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32633B8-1D55-E38F-D91D-C2805F3FD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9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rio template">
  <a:themeElements>
    <a:clrScheme name="Custom 347">
      <a:dk1>
        <a:srgbClr val="2B3547"/>
      </a:dk1>
      <a:lt1>
        <a:srgbClr val="FFFFFF"/>
      </a:lt1>
      <a:dk2>
        <a:srgbClr val="7F8B91"/>
      </a:dk2>
      <a:lt2>
        <a:srgbClr val="EDF0EB"/>
      </a:lt2>
      <a:accent1>
        <a:srgbClr val="AEE25A"/>
      </a:accent1>
      <a:accent2>
        <a:srgbClr val="51C026"/>
      </a:accent2>
      <a:accent3>
        <a:srgbClr val="5DDBA7"/>
      </a:accent3>
      <a:accent4>
        <a:srgbClr val="29AFA2"/>
      </a:accent4>
      <a:accent5>
        <a:srgbClr val="809DC2"/>
      </a:accent5>
      <a:accent6>
        <a:srgbClr val="596885"/>
      </a:accent6>
      <a:hlink>
        <a:srgbClr val="52AC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3376</TotalTime>
  <Words>145</Words>
  <Application>Microsoft Office PowerPoint</Application>
  <PresentationFormat>On-screen Show (16:9)</PresentationFormat>
  <Paragraphs>65</Paragraphs>
  <Slides>23</Slides>
  <Notes>13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Amatic SC</vt:lpstr>
      <vt:lpstr>Nunito</vt:lpstr>
      <vt:lpstr>Calibri</vt:lpstr>
      <vt:lpstr>Nunito SemiBold</vt:lpstr>
      <vt:lpstr>Wingdings</vt:lpstr>
      <vt:lpstr>Muli</vt:lpstr>
      <vt:lpstr>Curio template</vt:lpstr>
      <vt:lpstr>Processadors  digitals</vt:lpstr>
      <vt:lpstr>ÍNDEX</vt:lpstr>
      <vt:lpstr>Nuestro proyecto</vt:lpstr>
      <vt:lpstr>En que consiste?</vt:lpstr>
      <vt:lpstr>Hardware </vt:lpstr>
      <vt:lpstr>Material</vt:lpstr>
      <vt:lpstr>PowerPoint Presentation</vt:lpstr>
      <vt:lpstr>Diagrama de bloques</vt:lpstr>
      <vt:lpstr>PowerPoint Presentation</vt:lpstr>
      <vt:lpstr>PowerPoint Presentation</vt:lpstr>
      <vt:lpstr>Software</vt:lpstr>
      <vt:lpstr>Código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Multimedia</vt:lpstr>
      <vt:lpstr>PowerPoint Presentation</vt:lpstr>
      <vt:lpstr>PowerPoint Presentation</vt:lpstr>
      <vt:lpstr>PowerPoint Presentation</vt:lpstr>
      <vt:lpstr>PowerPoint Presentation</vt:lpstr>
      <vt:lpstr>Preguntas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Usuario</dc:creator>
  <cp:lastModifiedBy>student</cp:lastModifiedBy>
  <cp:revision>39</cp:revision>
  <dcterms:modified xsi:type="dcterms:W3CDTF">2023-06-06T14:11:39Z</dcterms:modified>
</cp:coreProperties>
</file>